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.xml" ContentType="application/inkml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Action1.xml" ContentType="application/vnd.ms-office.inkAction+xml"/>
  <Override PartName="/ppt/notesSlides/notesSlide6.xml" ContentType="application/vnd.openxmlformats-officedocument.presentationml.notesSlide+xml"/>
  <Override PartName="/ppt/ink/inkAction2.xml" ContentType="application/vnd.ms-office.inkAction+xml"/>
  <Override PartName="/ppt/notesSlides/notesSlide7.xml" ContentType="application/vnd.openxmlformats-officedocument.presentationml.notesSlide+xml"/>
  <Override PartName="/ppt/ink/inkAction3.xml" ContentType="application/vnd.ms-office.inkAction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Action4.xml" ContentType="application/vnd.ms-office.inkAction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Action5.xml" ContentType="application/vnd.ms-office.inkAction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Action6.xml" ContentType="application/vnd.ms-office.inkAction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Action7.xml" ContentType="application/vnd.ms-office.inkAction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Action8.xml" ContentType="application/vnd.ms-office.inkAction+xml"/>
  <Override PartName="/ppt/notesSlides/notesSlide13.xml" ContentType="application/vnd.openxmlformats-officedocument.presentationml.notesSlide+xml"/>
  <Override PartName="/ppt/ink/inkAction9.xml" ContentType="application/vnd.ms-office.inkAction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ink/inkAction10.xml" ContentType="application/vnd.ms-office.inkAction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Action11.xml" ContentType="application/vnd.ms-office.inkAction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ink/inkAction12.xml" ContentType="application/vnd.ms-office.inkAction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5"/>
  </p:notesMasterIdLst>
  <p:sldIdLst>
    <p:sldId id="268" r:id="rId5"/>
    <p:sldId id="257" r:id="rId6"/>
    <p:sldId id="258" r:id="rId7"/>
    <p:sldId id="367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68" r:id="rId17"/>
    <p:sldId id="269" r:id="rId18"/>
    <p:sldId id="270" r:id="rId19"/>
    <p:sldId id="285" r:id="rId20"/>
    <p:sldId id="286" r:id="rId21"/>
    <p:sldId id="287" r:id="rId22"/>
    <p:sldId id="383" r:id="rId23"/>
    <p:sldId id="32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02EE1-0438-4DAE-BBAB-5295902494E0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0C25A2B-87F8-4D7C-9625-E44B8A6E5B1D}">
      <dgm:prSet/>
      <dgm:spPr/>
      <dgm:t>
        <a:bodyPr/>
        <a:lstStyle/>
        <a:p>
          <a:r>
            <a:rPr lang="en-US" i="0" dirty="0"/>
            <a:t>A sequence of actions that read from and/or write to a database. </a:t>
          </a:r>
          <a:endParaRPr lang="en-US" dirty="0"/>
        </a:p>
      </dgm:t>
    </dgm:pt>
    <dgm:pt modelId="{5385560A-A354-4EB0-8A88-F25EC176EBF4}" type="parTrans" cxnId="{CBCB5CC2-F025-491D-909B-B77EDC6C683F}">
      <dgm:prSet/>
      <dgm:spPr/>
      <dgm:t>
        <a:bodyPr/>
        <a:lstStyle/>
        <a:p>
          <a:endParaRPr lang="en-US"/>
        </a:p>
      </dgm:t>
    </dgm:pt>
    <dgm:pt modelId="{A1E4F35E-09D6-4811-94E1-F07941CC69FF}" type="sibTrans" cxnId="{CBCB5CC2-F025-491D-909B-B77EDC6C683F}">
      <dgm:prSet/>
      <dgm:spPr/>
      <dgm:t>
        <a:bodyPr/>
        <a:lstStyle/>
        <a:p>
          <a:endParaRPr lang="en-US"/>
        </a:p>
      </dgm:t>
    </dgm:pt>
    <dgm:pt modelId="{FC14B783-79CE-449C-96D5-3665D2C0E05F}">
      <dgm:prSet/>
      <dgm:spPr/>
      <dgm:t>
        <a:bodyPr/>
        <a:lstStyle/>
        <a:p>
          <a:r>
            <a:rPr lang="en-US" i="0"/>
            <a:t>It could be any combination of CRUD operations.</a:t>
          </a:r>
          <a:endParaRPr lang="en-US"/>
        </a:p>
      </dgm:t>
    </dgm:pt>
    <dgm:pt modelId="{01302292-4889-41CF-A3F7-344F6693E4B8}" type="parTrans" cxnId="{94A2D79D-60D1-4BA0-9E29-DB850AA60E5A}">
      <dgm:prSet/>
      <dgm:spPr/>
      <dgm:t>
        <a:bodyPr/>
        <a:lstStyle/>
        <a:p>
          <a:endParaRPr lang="en-US"/>
        </a:p>
      </dgm:t>
    </dgm:pt>
    <dgm:pt modelId="{94395B9D-E48B-47A7-B0F9-2551FBE20AD1}" type="sibTrans" cxnId="{94A2D79D-60D1-4BA0-9E29-DB850AA60E5A}">
      <dgm:prSet/>
      <dgm:spPr/>
      <dgm:t>
        <a:bodyPr/>
        <a:lstStyle/>
        <a:p>
          <a:endParaRPr lang="en-US"/>
        </a:p>
      </dgm:t>
    </dgm:pt>
    <dgm:pt modelId="{7000DFCA-B993-4331-9BA4-200932FC964E}" type="pres">
      <dgm:prSet presAssocID="{9AC02EE1-0438-4DAE-BBAB-5295902494E0}" presName="linear" presStyleCnt="0">
        <dgm:presLayoutVars>
          <dgm:animLvl val="lvl"/>
          <dgm:resizeHandles val="exact"/>
        </dgm:presLayoutVars>
      </dgm:prSet>
      <dgm:spPr/>
    </dgm:pt>
    <dgm:pt modelId="{31E50E0D-C0B0-4825-B3F2-4DC902E95EAB}" type="pres">
      <dgm:prSet presAssocID="{20C25A2B-87F8-4D7C-9625-E44B8A6E5B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D18B512-A1A7-42F3-BA43-33755F2A6533}" type="pres">
      <dgm:prSet presAssocID="{A1E4F35E-09D6-4811-94E1-F07941CC69FF}" presName="spacer" presStyleCnt="0"/>
      <dgm:spPr/>
    </dgm:pt>
    <dgm:pt modelId="{D8A179B7-D267-4734-B02C-D93446A0378F}" type="pres">
      <dgm:prSet presAssocID="{FC14B783-79CE-449C-96D5-3665D2C0E05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96D794F-BA77-4076-A11F-A94EE9E80459}" type="presOf" srcId="{9AC02EE1-0438-4DAE-BBAB-5295902494E0}" destId="{7000DFCA-B993-4331-9BA4-200932FC964E}" srcOrd="0" destOrd="0" presId="urn:microsoft.com/office/officeart/2005/8/layout/vList2"/>
    <dgm:cxn modelId="{94A2D79D-60D1-4BA0-9E29-DB850AA60E5A}" srcId="{9AC02EE1-0438-4DAE-BBAB-5295902494E0}" destId="{FC14B783-79CE-449C-96D5-3665D2C0E05F}" srcOrd="1" destOrd="0" parTransId="{01302292-4889-41CF-A3F7-344F6693E4B8}" sibTransId="{94395B9D-E48B-47A7-B0F9-2551FBE20AD1}"/>
    <dgm:cxn modelId="{CBCB5CC2-F025-491D-909B-B77EDC6C683F}" srcId="{9AC02EE1-0438-4DAE-BBAB-5295902494E0}" destId="{20C25A2B-87F8-4D7C-9625-E44B8A6E5B1D}" srcOrd="0" destOrd="0" parTransId="{5385560A-A354-4EB0-8A88-F25EC176EBF4}" sibTransId="{A1E4F35E-09D6-4811-94E1-F07941CC69FF}"/>
    <dgm:cxn modelId="{C14067D7-DD9B-4023-AA92-0B80909FCCD1}" type="presOf" srcId="{FC14B783-79CE-449C-96D5-3665D2C0E05F}" destId="{D8A179B7-D267-4734-B02C-D93446A0378F}" srcOrd="0" destOrd="0" presId="urn:microsoft.com/office/officeart/2005/8/layout/vList2"/>
    <dgm:cxn modelId="{731337EB-6553-443B-8639-E822BF293AAD}" type="presOf" srcId="{20C25A2B-87F8-4D7C-9625-E44B8A6E5B1D}" destId="{31E50E0D-C0B0-4825-B3F2-4DC902E95EAB}" srcOrd="0" destOrd="0" presId="urn:microsoft.com/office/officeart/2005/8/layout/vList2"/>
    <dgm:cxn modelId="{50D0A2E4-4C41-4766-8EFE-79297C7B81AE}" type="presParOf" srcId="{7000DFCA-B993-4331-9BA4-200932FC964E}" destId="{31E50E0D-C0B0-4825-B3F2-4DC902E95EAB}" srcOrd="0" destOrd="0" presId="urn:microsoft.com/office/officeart/2005/8/layout/vList2"/>
    <dgm:cxn modelId="{8AE43319-4AD2-41DC-9C2A-16A70D8ABFA7}" type="presParOf" srcId="{7000DFCA-B993-4331-9BA4-200932FC964E}" destId="{7D18B512-A1A7-42F3-BA43-33755F2A6533}" srcOrd="1" destOrd="0" presId="urn:microsoft.com/office/officeart/2005/8/layout/vList2"/>
    <dgm:cxn modelId="{50697881-967E-4581-9F69-691ECB029812}" type="presParOf" srcId="{7000DFCA-B993-4331-9BA4-200932FC964E}" destId="{D8A179B7-D267-4734-B02C-D93446A0378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DD9AB6-F5E3-4178-A696-9E384B3C099C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7A25D6-B9D2-430D-991C-3E006AF09B01}">
      <dgm:prSet phldrT="[Text]"/>
      <dgm:spPr/>
      <dgm:t>
        <a:bodyPr/>
        <a:lstStyle/>
        <a:p>
          <a:r>
            <a:rPr lang="en-US" dirty="0">
              <a:latin typeface="Open Sans"/>
              <a:ea typeface="Open Sans"/>
              <a:cs typeface="Open Sans"/>
              <a:sym typeface="Open Sans"/>
            </a:rPr>
            <a:t>A BASE datastore values availability (since that’s important for scale).</a:t>
          </a:r>
          <a:endParaRPr lang="en-US" dirty="0"/>
        </a:p>
      </dgm:t>
    </dgm:pt>
    <dgm:pt modelId="{BDB551FA-8139-4BCC-B2A3-C6E0AAFC64E3}" type="parTrans" cxnId="{D7783841-E056-4CE7-8682-C6AD5CCC9D55}">
      <dgm:prSet/>
      <dgm:spPr/>
      <dgm:t>
        <a:bodyPr/>
        <a:lstStyle/>
        <a:p>
          <a:endParaRPr lang="en-US"/>
        </a:p>
      </dgm:t>
    </dgm:pt>
    <dgm:pt modelId="{0160EF7B-F647-40F8-8D30-E6FDC864454E}" type="sibTrans" cxnId="{D7783841-E056-4CE7-8682-C6AD5CCC9D55}">
      <dgm:prSet/>
      <dgm:spPr/>
      <dgm:t>
        <a:bodyPr/>
        <a:lstStyle/>
        <a:p>
          <a:endParaRPr lang="en-US"/>
        </a:p>
      </dgm:t>
    </dgm:pt>
    <dgm:pt modelId="{39C09014-8E76-40BC-A546-C061DB6D802C}">
      <dgm:prSet phldrT="[Text]"/>
      <dgm:spPr/>
      <dgm:t>
        <a:bodyPr/>
        <a:lstStyle/>
        <a:p>
          <a:r>
            <a:rPr lang="en-US">
              <a:latin typeface="Open Sans"/>
              <a:ea typeface="Open Sans"/>
              <a:cs typeface="Open Sans"/>
              <a:sym typeface="Open Sans"/>
            </a:rPr>
            <a:t>Overall, the BASE consistency model provides a less strict assurance than ACID.</a:t>
          </a:r>
          <a:endParaRPr lang="en-US" dirty="0"/>
        </a:p>
      </dgm:t>
    </dgm:pt>
    <dgm:pt modelId="{FCE83BBE-2B95-4EEF-A8A9-705B487B0B86}" type="parTrans" cxnId="{6DA7AD11-A2FF-41E9-BCAF-6C9C56BEA292}">
      <dgm:prSet/>
      <dgm:spPr/>
      <dgm:t>
        <a:bodyPr/>
        <a:lstStyle/>
        <a:p>
          <a:endParaRPr lang="en-US"/>
        </a:p>
      </dgm:t>
    </dgm:pt>
    <dgm:pt modelId="{3F04F365-3A98-4D6B-A132-0B47E73305E7}" type="sibTrans" cxnId="{6DA7AD11-A2FF-41E9-BCAF-6C9C56BEA292}">
      <dgm:prSet/>
      <dgm:spPr/>
      <dgm:t>
        <a:bodyPr/>
        <a:lstStyle/>
        <a:p>
          <a:endParaRPr lang="en-US"/>
        </a:p>
      </dgm:t>
    </dgm:pt>
    <dgm:pt modelId="{02EF521A-87D1-4E79-8BEA-2955B24109D2}">
      <dgm:prSet phldrT="[Text]"/>
      <dgm:spPr/>
      <dgm:t>
        <a:bodyPr/>
        <a:lstStyle/>
        <a:p>
          <a:r>
            <a:rPr lang="en-US">
              <a:latin typeface="Open Sans"/>
              <a:ea typeface="Open Sans"/>
              <a:cs typeface="Open Sans"/>
              <a:sym typeface="Open Sans"/>
            </a:rPr>
            <a:t>BUT it doesn’t offer guaranteed consistency of replicated data at write time.</a:t>
          </a:r>
          <a:endParaRPr lang="en-US" dirty="0"/>
        </a:p>
      </dgm:t>
    </dgm:pt>
    <dgm:pt modelId="{32678A5F-9622-48FE-AC60-F8192042BB34}" type="parTrans" cxnId="{79549064-4788-4C69-9262-3FF641DDFBF5}">
      <dgm:prSet/>
      <dgm:spPr/>
      <dgm:t>
        <a:bodyPr/>
        <a:lstStyle/>
        <a:p>
          <a:endParaRPr lang="en-US"/>
        </a:p>
      </dgm:t>
    </dgm:pt>
    <dgm:pt modelId="{1774FD56-8DF4-42BD-A797-30832E991690}" type="sibTrans" cxnId="{79549064-4788-4C69-9262-3FF641DDFBF5}">
      <dgm:prSet/>
      <dgm:spPr/>
      <dgm:t>
        <a:bodyPr/>
        <a:lstStyle/>
        <a:p>
          <a:endParaRPr lang="en-US"/>
        </a:p>
      </dgm:t>
    </dgm:pt>
    <dgm:pt modelId="{D93E568E-6E38-4E9B-8818-2F9DB9199478}">
      <dgm:prSet phldrT="[Text]"/>
      <dgm:spPr/>
      <dgm:t>
        <a:bodyPr/>
        <a:lstStyle/>
        <a:p>
          <a:r>
            <a:rPr lang="en-US" dirty="0"/>
            <a:t>Base Transactions</a:t>
          </a:r>
        </a:p>
      </dgm:t>
    </dgm:pt>
    <dgm:pt modelId="{4F7B9562-7946-40C2-A78A-A0E311841E53}" type="parTrans" cxnId="{B1E4DDD4-83CE-4A29-8CCD-58DC3DC18039}">
      <dgm:prSet/>
      <dgm:spPr/>
      <dgm:t>
        <a:bodyPr/>
        <a:lstStyle/>
        <a:p>
          <a:endParaRPr lang="en-US"/>
        </a:p>
      </dgm:t>
    </dgm:pt>
    <dgm:pt modelId="{06AF1F65-DEAB-4727-A7DF-0C84AB53490D}" type="sibTrans" cxnId="{B1E4DDD4-83CE-4A29-8CCD-58DC3DC18039}">
      <dgm:prSet/>
      <dgm:spPr/>
      <dgm:t>
        <a:bodyPr/>
        <a:lstStyle/>
        <a:p>
          <a:endParaRPr lang="en-US"/>
        </a:p>
      </dgm:t>
    </dgm:pt>
    <dgm:pt modelId="{E102AFDF-A338-4519-B463-5EC4E7EEA36C}">
      <dgm:prSet phldrT="[Text]"/>
      <dgm:spPr/>
      <dgm:t>
        <a:bodyPr/>
        <a:lstStyle/>
        <a:p>
          <a:r>
            <a:rPr lang="en-US">
              <a:latin typeface="Open Sans"/>
              <a:ea typeface="Open Sans"/>
              <a:cs typeface="Open Sans"/>
              <a:sym typeface="Open Sans"/>
            </a:rPr>
            <a:t>Data will be consistent in the future, either at read time or it will always be consistent, but only for certain processed past snapshots.</a:t>
          </a:r>
          <a:endParaRPr lang="en-US" dirty="0"/>
        </a:p>
      </dgm:t>
    </dgm:pt>
    <dgm:pt modelId="{C37537BA-A51D-461D-B3AC-8A86EB1C97D6}" type="parTrans" cxnId="{BD688660-C8E3-4F5D-A4F5-51A9D975F3E3}">
      <dgm:prSet/>
      <dgm:spPr/>
      <dgm:t>
        <a:bodyPr/>
        <a:lstStyle/>
        <a:p>
          <a:endParaRPr lang="en-US"/>
        </a:p>
      </dgm:t>
    </dgm:pt>
    <dgm:pt modelId="{B45447F9-FEDA-4924-B5EB-35797E3086CF}" type="sibTrans" cxnId="{BD688660-C8E3-4F5D-A4F5-51A9D975F3E3}">
      <dgm:prSet/>
      <dgm:spPr/>
      <dgm:t>
        <a:bodyPr/>
        <a:lstStyle/>
        <a:p>
          <a:endParaRPr lang="en-US"/>
        </a:p>
      </dgm:t>
    </dgm:pt>
    <dgm:pt modelId="{3D07C45D-854D-4799-BB9D-8B0AA53D766D}" type="pres">
      <dgm:prSet presAssocID="{36DD9AB6-F5E3-4178-A696-9E384B3C099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AEA7AE6-B90A-455A-AD95-A1652299798A}" type="pres">
      <dgm:prSet presAssocID="{36DD9AB6-F5E3-4178-A696-9E384B3C099C}" presName="matrix" presStyleCnt="0"/>
      <dgm:spPr/>
    </dgm:pt>
    <dgm:pt modelId="{96639024-482A-4FAE-891C-F34918730987}" type="pres">
      <dgm:prSet presAssocID="{36DD9AB6-F5E3-4178-A696-9E384B3C099C}" presName="tile1" presStyleLbl="node1" presStyleIdx="0" presStyleCnt="4"/>
      <dgm:spPr/>
    </dgm:pt>
    <dgm:pt modelId="{F3C019BF-EBAD-4E6F-8385-37B4342A7070}" type="pres">
      <dgm:prSet presAssocID="{36DD9AB6-F5E3-4178-A696-9E384B3C099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641EB27-3965-41BE-BF83-E07B7E0E5706}" type="pres">
      <dgm:prSet presAssocID="{36DD9AB6-F5E3-4178-A696-9E384B3C099C}" presName="tile2" presStyleLbl="node1" presStyleIdx="1" presStyleCnt="4"/>
      <dgm:spPr/>
    </dgm:pt>
    <dgm:pt modelId="{22FD3274-81BA-4A6E-B515-3550A6A61902}" type="pres">
      <dgm:prSet presAssocID="{36DD9AB6-F5E3-4178-A696-9E384B3C099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FCDF41-8E1C-47BA-8A74-E5090C906C8B}" type="pres">
      <dgm:prSet presAssocID="{36DD9AB6-F5E3-4178-A696-9E384B3C099C}" presName="tile3" presStyleLbl="node1" presStyleIdx="2" presStyleCnt="4"/>
      <dgm:spPr/>
    </dgm:pt>
    <dgm:pt modelId="{33E14804-9DE5-4370-BCA1-E8B2ACDA7055}" type="pres">
      <dgm:prSet presAssocID="{36DD9AB6-F5E3-4178-A696-9E384B3C099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589D8D9-A7FF-4000-A371-4AEF958DC81E}" type="pres">
      <dgm:prSet presAssocID="{36DD9AB6-F5E3-4178-A696-9E384B3C099C}" presName="tile4" presStyleLbl="node1" presStyleIdx="3" presStyleCnt="4"/>
      <dgm:spPr/>
    </dgm:pt>
    <dgm:pt modelId="{6FBDAFDA-C0B5-4DB6-810D-C0EDDEE805CC}" type="pres">
      <dgm:prSet presAssocID="{36DD9AB6-F5E3-4178-A696-9E384B3C099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A8435E9C-7CA1-44F0-97F1-064C3ADB9185}" type="pres">
      <dgm:prSet presAssocID="{36DD9AB6-F5E3-4178-A696-9E384B3C099C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6DA7AD11-A2FF-41E9-BCAF-6C9C56BEA292}" srcId="{D93E568E-6E38-4E9B-8818-2F9DB9199478}" destId="{39C09014-8E76-40BC-A546-C061DB6D802C}" srcOrd="2" destOrd="0" parTransId="{FCE83BBE-2B95-4EEF-A8A9-705B487B0B86}" sibTransId="{3F04F365-3A98-4D6B-A132-0B47E73305E7}"/>
    <dgm:cxn modelId="{FF59811E-6F6F-49A1-8108-E557A7D8D1B0}" type="presOf" srcId="{E102AFDF-A338-4519-B463-5EC4E7EEA36C}" destId="{C589D8D9-A7FF-4000-A371-4AEF958DC81E}" srcOrd="0" destOrd="0" presId="urn:microsoft.com/office/officeart/2005/8/layout/matrix1"/>
    <dgm:cxn modelId="{B1060128-7337-47DF-9471-F018112A52A1}" type="presOf" srcId="{02EF521A-87D1-4E79-8BEA-2955B24109D2}" destId="{22FD3274-81BA-4A6E-B515-3550A6A61902}" srcOrd="1" destOrd="0" presId="urn:microsoft.com/office/officeart/2005/8/layout/matrix1"/>
    <dgm:cxn modelId="{C6AC2738-EE51-43E5-9379-491649C570C3}" type="presOf" srcId="{607A25D6-B9D2-430D-991C-3E006AF09B01}" destId="{F3C019BF-EBAD-4E6F-8385-37B4342A7070}" srcOrd="1" destOrd="0" presId="urn:microsoft.com/office/officeart/2005/8/layout/matrix1"/>
    <dgm:cxn modelId="{BD688660-C8E3-4F5D-A4F5-51A9D975F3E3}" srcId="{D93E568E-6E38-4E9B-8818-2F9DB9199478}" destId="{E102AFDF-A338-4519-B463-5EC4E7EEA36C}" srcOrd="3" destOrd="0" parTransId="{C37537BA-A51D-461D-B3AC-8A86EB1C97D6}" sibTransId="{B45447F9-FEDA-4924-B5EB-35797E3086CF}"/>
    <dgm:cxn modelId="{D7783841-E056-4CE7-8682-C6AD5CCC9D55}" srcId="{D93E568E-6E38-4E9B-8818-2F9DB9199478}" destId="{607A25D6-B9D2-430D-991C-3E006AF09B01}" srcOrd="0" destOrd="0" parTransId="{BDB551FA-8139-4BCC-B2A3-C6E0AAFC64E3}" sibTransId="{0160EF7B-F647-40F8-8D30-E6FDC864454E}"/>
    <dgm:cxn modelId="{79549064-4788-4C69-9262-3FF641DDFBF5}" srcId="{D93E568E-6E38-4E9B-8818-2F9DB9199478}" destId="{02EF521A-87D1-4E79-8BEA-2955B24109D2}" srcOrd="1" destOrd="0" parTransId="{32678A5F-9622-48FE-AC60-F8192042BB34}" sibTransId="{1774FD56-8DF4-42BD-A797-30832E991690}"/>
    <dgm:cxn modelId="{244A134A-1527-4383-9721-DEBD82EE3D38}" type="presOf" srcId="{39C09014-8E76-40BC-A546-C061DB6D802C}" destId="{33E14804-9DE5-4370-BCA1-E8B2ACDA7055}" srcOrd="1" destOrd="0" presId="urn:microsoft.com/office/officeart/2005/8/layout/matrix1"/>
    <dgm:cxn modelId="{ACE7DA50-1CAA-4D33-B8D8-E418547C5E39}" type="presOf" srcId="{E102AFDF-A338-4519-B463-5EC4E7EEA36C}" destId="{6FBDAFDA-C0B5-4DB6-810D-C0EDDEE805CC}" srcOrd="1" destOrd="0" presId="urn:microsoft.com/office/officeart/2005/8/layout/matrix1"/>
    <dgm:cxn modelId="{C56B0388-5BC3-4645-990F-408B9745762B}" type="presOf" srcId="{36DD9AB6-F5E3-4178-A696-9E384B3C099C}" destId="{3D07C45D-854D-4799-BB9D-8B0AA53D766D}" srcOrd="0" destOrd="0" presId="urn:microsoft.com/office/officeart/2005/8/layout/matrix1"/>
    <dgm:cxn modelId="{EBF971A3-A71E-4282-A6CD-3509A26FD809}" type="presOf" srcId="{39C09014-8E76-40BC-A546-C061DB6D802C}" destId="{22FCDF41-8E1C-47BA-8A74-E5090C906C8B}" srcOrd="0" destOrd="0" presId="urn:microsoft.com/office/officeart/2005/8/layout/matrix1"/>
    <dgm:cxn modelId="{C29935B3-35DA-4E59-ADC6-3B7A6E104F7C}" type="presOf" srcId="{607A25D6-B9D2-430D-991C-3E006AF09B01}" destId="{96639024-482A-4FAE-891C-F34918730987}" srcOrd="0" destOrd="0" presId="urn:microsoft.com/office/officeart/2005/8/layout/matrix1"/>
    <dgm:cxn modelId="{CB6985D4-10DD-4D85-8BD4-604BB881645E}" type="presOf" srcId="{D93E568E-6E38-4E9B-8818-2F9DB9199478}" destId="{A8435E9C-7CA1-44F0-97F1-064C3ADB9185}" srcOrd="0" destOrd="0" presId="urn:microsoft.com/office/officeart/2005/8/layout/matrix1"/>
    <dgm:cxn modelId="{B1E4DDD4-83CE-4A29-8CCD-58DC3DC18039}" srcId="{36DD9AB6-F5E3-4178-A696-9E384B3C099C}" destId="{D93E568E-6E38-4E9B-8818-2F9DB9199478}" srcOrd="0" destOrd="0" parTransId="{4F7B9562-7946-40C2-A78A-A0E311841E53}" sibTransId="{06AF1F65-DEAB-4727-A7DF-0C84AB53490D}"/>
    <dgm:cxn modelId="{67266EEE-A2D3-44DA-9A99-79DF138D5336}" type="presOf" srcId="{02EF521A-87D1-4E79-8BEA-2955B24109D2}" destId="{4641EB27-3965-41BE-BF83-E07B7E0E5706}" srcOrd="0" destOrd="0" presId="urn:microsoft.com/office/officeart/2005/8/layout/matrix1"/>
    <dgm:cxn modelId="{BC580025-259E-462E-BFCA-5DADDC4E6B77}" type="presParOf" srcId="{3D07C45D-854D-4799-BB9D-8B0AA53D766D}" destId="{4AEA7AE6-B90A-455A-AD95-A1652299798A}" srcOrd="0" destOrd="0" presId="urn:microsoft.com/office/officeart/2005/8/layout/matrix1"/>
    <dgm:cxn modelId="{2DA05F35-D8C2-4429-8D82-306971A40437}" type="presParOf" srcId="{4AEA7AE6-B90A-455A-AD95-A1652299798A}" destId="{96639024-482A-4FAE-891C-F34918730987}" srcOrd="0" destOrd="0" presId="urn:microsoft.com/office/officeart/2005/8/layout/matrix1"/>
    <dgm:cxn modelId="{97619072-8EDF-40AE-B4EE-964785D37997}" type="presParOf" srcId="{4AEA7AE6-B90A-455A-AD95-A1652299798A}" destId="{F3C019BF-EBAD-4E6F-8385-37B4342A7070}" srcOrd="1" destOrd="0" presId="urn:microsoft.com/office/officeart/2005/8/layout/matrix1"/>
    <dgm:cxn modelId="{5EA66837-51C0-4755-A573-0D3B43CADCB9}" type="presParOf" srcId="{4AEA7AE6-B90A-455A-AD95-A1652299798A}" destId="{4641EB27-3965-41BE-BF83-E07B7E0E5706}" srcOrd="2" destOrd="0" presId="urn:microsoft.com/office/officeart/2005/8/layout/matrix1"/>
    <dgm:cxn modelId="{6C64834E-C572-4394-9E2B-1A24DB8DA7E8}" type="presParOf" srcId="{4AEA7AE6-B90A-455A-AD95-A1652299798A}" destId="{22FD3274-81BA-4A6E-B515-3550A6A61902}" srcOrd="3" destOrd="0" presId="urn:microsoft.com/office/officeart/2005/8/layout/matrix1"/>
    <dgm:cxn modelId="{77E8F5FD-0736-4987-8AD8-E7D1EBAA6F89}" type="presParOf" srcId="{4AEA7AE6-B90A-455A-AD95-A1652299798A}" destId="{22FCDF41-8E1C-47BA-8A74-E5090C906C8B}" srcOrd="4" destOrd="0" presId="urn:microsoft.com/office/officeart/2005/8/layout/matrix1"/>
    <dgm:cxn modelId="{1A92B534-EC10-4E8D-BCA5-421583CEC557}" type="presParOf" srcId="{4AEA7AE6-B90A-455A-AD95-A1652299798A}" destId="{33E14804-9DE5-4370-BCA1-E8B2ACDA7055}" srcOrd="5" destOrd="0" presId="urn:microsoft.com/office/officeart/2005/8/layout/matrix1"/>
    <dgm:cxn modelId="{090A8005-04AE-446C-A2AA-736F3E864EB9}" type="presParOf" srcId="{4AEA7AE6-B90A-455A-AD95-A1652299798A}" destId="{C589D8D9-A7FF-4000-A371-4AEF958DC81E}" srcOrd="6" destOrd="0" presId="urn:microsoft.com/office/officeart/2005/8/layout/matrix1"/>
    <dgm:cxn modelId="{615A1920-ECBD-4BAF-A533-D9499AAE4DC7}" type="presParOf" srcId="{4AEA7AE6-B90A-455A-AD95-A1652299798A}" destId="{6FBDAFDA-C0B5-4DB6-810D-C0EDDEE805CC}" srcOrd="7" destOrd="0" presId="urn:microsoft.com/office/officeart/2005/8/layout/matrix1"/>
    <dgm:cxn modelId="{D2029AC8-CAD0-4F17-A1F5-EB191CD6A6AC}" type="presParOf" srcId="{3D07C45D-854D-4799-BB9D-8B0AA53D766D}" destId="{A8435E9C-7CA1-44F0-97F1-064C3ADB9185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EFA4A9-8AC8-4E08-9096-777B1BDD3D27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41C4D54-DD79-468D-BF13-8E886ECAEBE9}">
      <dgm:prSet/>
      <dgm:spPr/>
      <dgm:t>
        <a:bodyPr/>
        <a:lstStyle/>
        <a:p>
          <a:r>
            <a:rPr lang="en-US" i="0" dirty="0"/>
            <a:t>ACID</a:t>
          </a:r>
          <a:endParaRPr lang="en-US" dirty="0"/>
        </a:p>
      </dgm:t>
    </dgm:pt>
    <dgm:pt modelId="{9CC92002-3AD6-4781-B5BA-323B7CA13D49}" type="parTrans" cxnId="{669B3225-B737-46BD-B3AD-72ADB327478B}">
      <dgm:prSet/>
      <dgm:spPr/>
      <dgm:t>
        <a:bodyPr/>
        <a:lstStyle/>
        <a:p>
          <a:endParaRPr lang="en-US"/>
        </a:p>
      </dgm:t>
    </dgm:pt>
    <dgm:pt modelId="{5E66A746-5BC4-47FC-AA5E-7CE7ABF692CF}" type="sibTrans" cxnId="{669B3225-B737-46BD-B3AD-72ADB327478B}">
      <dgm:prSet/>
      <dgm:spPr/>
      <dgm:t>
        <a:bodyPr/>
        <a:lstStyle/>
        <a:p>
          <a:endParaRPr lang="en-US"/>
        </a:p>
      </dgm:t>
    </dgm:pt>
    <dgm:pt modelId="{96F54486-CF01-4B8A-B3C6-F06B63F524D8}">
      <dgm:prSet/>
      <dgm:spPr/>
      <dgm:t>
        <a:bodyPr/>
        <a:lstStyle/>
        <a:p>
          <a:r>
            <a:rPr lang="en-US" i="0" dirty="0">
              <a:solidFill>
                <a:schemeClr val="bg1"/>
              </a:solidFill>
            </a:rPr>
            <a:t>Consistency</a:t>
          </a:r>
          <a:endParaRPr lang="en-US" dirty="0">
            <a:solidFill>
              <a:schemeClr val="bg1"/>
            </a:solidFill>
          </a:endParaRPr>
        </a:p>
      </dgm:t>
    </dgm:pt>
    <dgm:pt modelId="{ED5A53A3-DBD3-411D-A2CA-6A3F570BA93C}" type="parTrans" cxnId="{6B38E201-249C-4B20-9706-4D9720A65988}">
      <dgm:prSet/>
      <dgm:spPr/>
      <dgm:t>
        <a:bodyPr/>
        <a:lstStyle/>
        <a:p>
          <a:endParaRPr lang="en-US"/>
        </a:p>
      </dgm:t>
    </dgm:pt>
    <dgm:pt modelId="{E9B64919-FAC4-450D-BDCF-FB212FA52CC0}" type="sibTrans" cxnId="{6B38E201-249C-4B20-9706-4D9720A65988}">
      <dgm:prSet/>
      <dgm:spPr/>
      <dgm:t>
        <a:bodyPr/>
        <a:lstStyle/>
        <a:p>
          <a:endParaRPr lang="en-US"/>
        </a:p>
      </dgm:t>
    </dgm:pt>
    <dgm:pt modelId="{0A7F1A45-8336-4BE9-9374-05054323F3F7}">
      <dgm:prSet/>
      <dgm:spPr/>
      <dgm:t>
        <a:bodyPr/>
        <a:lstStyle/>
        <a:p>
          <a:r>
            <a:rPr lang="en-US" i="0" dirty="0">
              <a:solidFill>
                <a:schemeClr val="bg1"/>
              </a:solidFill>
            </a:rPr>
            <a:t>Isolation</a:t>
          </a:r>
          <a:endParaRPr lang="en-US" dirty="0">
            <a:solidFill>
              <a:schemeClr val="bg1"/>
            </a:solidFill>
          </a:endParaRPr>
        </a:p>
      </dgm:t>
    </dgm:pt>
    <dgm:pt modelId="{8416411D-D022-47C1-A44F-E01FAF88569B}" type="parTrans" cxnId="{1FB84B93-C2AD-4490-A73A-C6C3B01DBA67}">
      <dgm:prSet/>
      <dgm:spPr/>
      <dgm:t>
        <a:bodyPr/>
        <a:lstStyle/>
        <a:p>
          <a:endParaRPr lang="en-US"/>
        </a:p>
      </dgm:t>
    </dgm:pt>
    <dgm:pt modelId="{A9E36843-DD00-4D6C-80EA-D166E4D3E0E9}" type="sibTrans" cxnId="{1FB84B93-C2AD-4490-A73A-C6C3B01DBA67}">
      <dgm:prSet/>
      <dgm:spPr/>
      <dgm:t>
        <a:bodyPr/>
        <a:lstStyle/>
        <a:p>
          <a:endParaRPr lang="en-US"/>
        </a:p>
      </dgm:t>
    </dgm:pt>
    <dgm:pt modelId="{A150387A-193B-4CF0-A94D-E0114B983F2B}">
      <dgm:prSet/>
      <dgm:spPr/>
      <dgm:t>
        <a:bodyPr/>
        <a:lstStyle/>
        <a:p>
          <a:r>
            <a:rPr lang="en-US" i="0" dirty="0">
              <a:solidFill>
                <a:schemeClr val="bg1"/>
              </a:solidFill>
            </a:rPr>
            <a:t>Durability</a:t>
          </a:r>
          <a:endParaRPr lang="en-US" dirty="0">
            <a:solidFill>
              <a:schemeClr val="bg1"/>
            </a:solidFill>
          </a:endParaRPr>
        </a:p>
      </dgm:t>
    </dgm:pt>
    <dgm:pt modelId="{787BF900-0199-4F70-98D5-208264395306}" type="parTrans" cxnId="{96EBDD43-8650-487B-A4A0-D8C582E0BB26}">
      <dgm:prSet/>
      <dgm:spPr/>
      <dgm:t>
        <a:bodyPr/>
        <a:lstStyle/>
        <a:p>
          <a:endParaRPr lang="en-US"/>
        </a:p>
      </dgm:t>
    </dgm:pt>
    <dgm:pt modelId="{F084DD16-E557-4D2C-A34B-B98F7B7F0960}" type="sibTrans" cxnId="{96EBDD43-8650-487B-A4A0-D8C582E0BB26}">
      <dgm:prSet/>
      <dgm:spPr/>
      <dgm:t>
        <a:bodyPr/>
        <a:lstStyle/>
        <a:p>
          <a:endParaRPr lang="en-US"/>
        </a:p>
      </dgm:t>
    </dgm:pt>
    <dgm:pt modelId="{F5045EEE-0ED6-41DD-A2A9-79E6682B58B0}">
      <dgm:prSet/>
      <dgm:spPr/>
      <dgm:t>
        <a:bodyPr/>
        <a:lstStyle/>
        <a:p>
          <a:r>
            <a:rPr lang="en-US" i="0">
              <a:solidFill>
                <a:schemeClr val="bg1"/>
              </a:solidFill>
            </a:rPr>
            <a:t>Atomicity</a:t>
          </a:r>
          <a:endParaRPr lang="en-US" dirty="0">
            <a:solidFill>
              <a:schemeClr val="bg1"/>
            </a:solidFill>
          </a:endParaRPr>
        </a:p>
      </dgm:t>
    </dgm:pt>
    <dgm:pt modelId="{B8EF0CC3-2874-4E93-A99C-3692BE0FE534}" type="parTrans" cxnId="{7A07E689-781A-40CF-B0C2-4F0E60852285}">
      <dgm:prSet/>
      <dgm:spPr/>
      <dgm:t>
        <a:bodyPr/>
        <a:lstStyle/>
        <a:p>
          <a:endParaRPr lang="en-US"/>
        </a:p>
      </dgm:t>
    </dgm:pt>
    <dgm:pt modelId="{5465A1DD-0153-4853-AEA7-6C86C404264F}" type="sibTrans" cxnId="{7A07E689-781A-40CF-B0C2-4F0E60852285}">
      <dgm:prSet/>
      <dgm:spPr/>
      <dgm:t>
        <a:bodyPr/>
        <a:lstStyle/>
        <a:p>
          <a:endParaRPr lang="en-US"/>
        </a:p>
      </dgm:t>
    </dgm:pt>
    <dgm:pt modelId="{82B47FF1-9C78-45C8-BC31-759B0CDE12D8}" type="pres">
      <dgm:prSet presAssocID="{07EFA4A9-8AC8-4E08-9096-777B1BDD3D2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FE82AEF-1D39-45E8-A79C-8F304F528BAB}" type="pres">
      <dgm:prSet presAssocID="{07EFA4A9-8AC8-4E08-9096-777B1BDD3D27}" presName="matrix" presStyleCnt="0"/>
      <dgm:spPr/>
    </dgm:pt>
    <dgm:pt modelId="{EE214541-E739-46D9-A954-2186A1C8EB8F}" type="pres">
      <dgm:prSet presAssocID="{07EFA4A9-8AC8-4E08-9096-777B1BDD3D27}" presName="tile1" presStyleLbl="node1" presStyleIdx="0" presStyleCnt="4"/>
      <dgm:spPr/>
    </dgm:pt>
    <dgm:pt modelId="{4BEA4B91-ADB6-4426-A6CE-C81F15411CF4}" type="pres">
      <dgm:prSet presAssocID="{07EFA4A9-8AC8-4E08-9096-777B1BDD3D2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6764BE4-9C44-4F6C-8CCC-B55D55ECAF9C}" type="pres">
      <dgm:prSet presAssocID="{07EFA4A9-8AC8-4E08-9096-777B1BDD3D27}" presName="tile2" presStyleLbl="node1" presStyleIdx="1" presStyleCnt="4"/>
      <dgm:spPr/>
    </dgm:pt>
    <dgm:pt modelId="{790E0816-1161-4E55-B9F2-DACB6ECF5B56}" type="pres">
      <dgm:prSet presAssocID="{07EFA4A9-8AC8-4E08-9096-777B1BDD3D2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DCA9B7F-64A1-43C2-8252-25805C61C952}" type="pres">
      <dgm:prSet presAssocID="{07EFA4A9-8AC8-4E08-9096-777B1BDD3D27}" presName="tile3" presStyleLbl="node1" presStyleIdx="2" presStyleCnt="4"/>
      <dgm:spPr/>
    </dgm:pt>
    <dgm:pt modelId="{F2E28F64-D937-412C-B3BD-F1FA9D338DF6}" type="pres">
      <dgm:prSet presAssocID="{07EFA4A9-8AC8-4E08-9096-777B1BDD3D2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5D0B845-C4C9-43E6-84A5-70F7AFAC4A9D}" type="pres">
      <dgm:prSet presAssocID="{07EFA4A9-8AC8-4E08-9096-777B1BDD3D27}" presName="tile4" presStyleLbl="node1" presStyleIdx="3" presStyleCnt="4"/>
      <dgm:spPr/>
    </dgm:pt>
    <dgm:pt modelId="{30A461AA-830D-4DF1-8B2C-8076D426EF5F}" type="pres">
      <dgm:prSet presAssocID="{07EFA4A9-8AC8-4E08-9096-777B1BDD3D2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BBD3C68-34FC-4350-853B-9599F6C82E46}" type="pres">
      <dgm:prSet presAssocID="{07EFA4A9-8AC8-4E08-9096-777B1BDD3D2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6B38E201-249C-4B20-9706-4D9720A65988}" srcId="{941C4D54-DD79-468D-BF13-8E886ECAEBE9}" destId="{96F54486-CF01-4B8A-B3C6-F06B63F524D8}" srcOrd="1" destOrd="0" parTransId="{ED5A53A3-DBD3-411D-A2CA-6A3F570BA93C}" sibTransId="{E9B64919-FAC4-450D-BDCF-FB212FA52CC0}"/>
    <dgm:cxn modelId="{90D2BF0B-2BDD-43E6-943A-63FEF5931634}" type="presOf" srcId="{07EFA4A9-8AC8-4E08-9096-777B1BDD3D27}" destId="{82B47FF1-9C78-45C8-BC31-759B0CDE12D8}" srcOrd="0" destOrd="0" presId="urn:microsoft.com/office/officeart/2005/8/layout/matrix1"/>
    <dgm:cxn modelId="{E7EE4718-545A-484B-807E-BBBA827D02A8}" type="presOf" srcId="{96F54486-CF01-4B8A-B3C6-F06B63F524D8}" destId="{56764BE4-9C44-4F6C-8CCC-B55D55ECAF9C}" srcOrd="0" destOrd="0" presId="urn:microsoft.com/office/officeart/2005/8/layout/matrix1"/>
    <dgm:cxn modelId="{3BDD031A-DBF1-48FF-BE02-7E401EF13098}" type="presOf" srcId="{F5045EEE-0ED6-41DD-A2A9-79E6682B58B0}" destId="{4BEA4B91-ADB6-4426-A6CE-C81F15411CF4}" srcOrd="1" destOrd="0" presId="urn:microsoft.com/office/officeart/2005/8/layout/matrix1"/>
    <dgm:cxn modelId="{669B3225-B737-46BD-B3AD-72ADB327478B}" srcId="{07EFA4A9-8AC8-4E08-9096-777B1BDD3D27}" destId="{941C4D54-DD79-468D-BF13-8E886ECAEBE9}" srcOrd="0" destOrd="0" parTransId="{9CC92002-3AD6-4781-B5BA-323B7CA13D49}" sibTransId="{5E66A746-5BC4-47FC-AA5E-7CE7ABF692CF}"/>
    <dgm:cxn modelId="{8663DF2A-7BAD-499E-B929-ADD4E5A7C780}" type="presOf" srcId="{0A7F1A45-8336-4BE9-9374-05054323F3F7}" destId="{F2E28F64-D937-412C-B3BD-F1FA9D338DF6}" srcOrd="1" destOrd="0" presId="urn:microsoft.com/office/officeart/2005/8/layout/matrix1"/>
    <dgm:cxn modelId="{C073783D-8E7E-490C-8D46-74F7C78E874C}" type="presOf" srcId="{F5045EEE-0ED6-41DD-A2A9-79E6682B58B0}" destId="{EE214541-E739-46D9-A954-2186A1C8EB8F}" srcOrd="0" destOrd="0" presId="urn:microsoft.com/office/officeart/2005/8/layout/matrix1"/>
    <dgm:cxn modelId="{96EBDD43-8650-487B-A4A0-D8C582E0BB26}" srcId="{941C4D54-DD79-468D-BF13-8E886ECAEBE9}" destId="{A150387A-193B-4CF0-A94D-E0114B983F2B}" srcOrd="3" destOrd="0" parTransId="{787BF900-0199-4F70-98D5-208264395306}" sibTransId="{F084DD16-E557-4D2C-A34B-B98F7B7F0960}"/>
    <dgm:cxn modelId="{75EB9952-8285-40FB-938F-CC16EFCF2CE6}" type="presOf" srcId="{A150387A-193B-4CF0-A94D-E0114B983F2B}" destId="{30A461AA-830D-4DF1-8B2C-8076D426EF5F}" srcOrd="1" destOrd="0" presId="urn:microsoft.com/office/officeart/2005/8/layout/matrix1"/>
    <dgm:cxn modelId="{6A8BA47B-4973-4B49-A382-53751B79ADCA}" type="presOf" srcId="{96F54486-CF01-4B8A-B3C6-F06B63F524D8}" destId="{790E0816-1161-4E55-B9F2-DACB6ECF5B56}" srcOrd="1" destOrd="0" presId="urn:microsoft.com/office/officeart/2005/8/layout/matrix1"/>
    <dgm:cxn modelId="{7A07E689-781A-40CF-B0C2-4F0E60852285}" srcId="{941C4D54-DD79-468D-BF13-8E886ECAEBE9}" destId="{F5045EEE-0ED6-41DD-A2A9-79E6682B58B0}" srcOrd="0" destOrd="0" parTransId="{B8EF0CC3-2874-4E93-A99C-3692BE0FE534}" sibTransId="{5465A1DD-0153-4853-AEA7-6C86C404264F}"/>
    <dgm:cxn modelId="{1FB84B93-C2AD-4490-A73A-C6C3B01DBA67}" srcId="{941C4D54-DD79-468D-BF13-8E886ECAEBE9}" destId="{0A7F1A45-8336-4BE9-9374-05054323F3F7}" srcOrd="2" destOrd="0" parTransId="{8416411D-D022-47C1-A44F-E01FAF88569B}" sibTransId="{A9E36843-DD00-4D6C-80EA-D166E4D3E0E9}"/>
    <dgm:cxn modelId="{121204A6-2ABC-4CD4-BCF0-9B8BCDD0925C}" type="presOf" srcId="{941C4D54-DD79-468D-BF13-8E886ECAEBE9}" destId="{3BBD3C68-34FC-4350-853B-9599F6C82E46}" srcOrd="0" destOrd="0" presId="urn:microsoft.com/office/officeart/2005/8/layout/matrix1"/>
    <dgm:cxn modelId="{B22019D0-6FE5-45ED-9F83-7D0E4819CDC4}" type="presOf" srcId="{A150387A-193B-4CF0-A94D-E0114B983F2B}" destId="{B5D0B845-C4C9-43E6-84A5-70F7AFAC4A9D}" srcOrd="0" destOrd="0" presId="urn:microsoft.com/office/officeart/2005/8/layout/matrix1"/>
    <dgm:cxn modelId="{358F33D8-A791-4ABF-AF52-9EF670384BF6}" type="presOf" srcId="{0A7F1A45-8336-4BE9-9374-05054323F3F7}" destId="{6DCA9B7F-64A1-43C2-8252-25805C61C952}" srcOrd="0" destOrd="0" presId="urn:microsoft.com/office/officeart/2005/8/layout/matrix1"/>
    <dgm:cxn modelId="{799080D7-2D99-45F4-9E32-6EB76E20ECBF}" type="presParOf" srcId="{82B47FF1-9C78-45C8-BC31-759B0CDE12D8}" destId="{AFE82AEF-1D39-45E8-A79C-8F304F528BAB}" srcOrd="0" destOrd="0" presId="urn:microsoft.com/office/officeart/2005/8/layout/matrix1"/>
    <dgm:cxn modelId="{7D1C5847-8E85-4D63-ACBB-974CBE8274F7}" type="presParOf" srcId="{AFE82AEF-1D39-45E8-A79C-8F304F528BAB}" destId="{EE214541-E739-46D9-A954-2186A1C8EB8F}" srcOrd="0" destOrd="0" presId="urn:microsoft.com/office/officeart/2005/8/layout/matrix1"/>
    <dgm:cxn modelId="{78FC7DA2-1924-43F0-97D7-C93A53937008}" type="presParOf" srcId="{AFE82AEF-1D39-45E8-A79C-8F304F528BAB}" destId="{4BEA4B91-ADB6-4426-A6CE-C81F15411CF4}" srcOrd="1" destOrd="0" presId="urn:microsoft.com/office/officeart/2005/8/layout/matrix1"/>
    <dgm:cxn modelId="{D6FB28FE-A62D-4074-9588-8F77CF8FC154}" type="presParOf" srcId="{AFE82AEF-1D39-45E8-A79C-8F304F528BAB}" destId="{56764BE4-9C44-4F6C-8CCC-B55D55ECAF9C}" srcOrd="2" destOrd="0" presId="urn:microsoft.com/office/officeart/2005/8/layout/matrix1"/>
    <dgm:cxn modelId="{55518BFA-6EB7-4587-A6FB-DDB10BB279D1}" type="presParOf" srcId="{AFE82AEF-1D39-45E8-A79C-8F304F528BAB}" destId="{790E0816-1161-4E55-B9F2-DACB6ECF5B56}" srcOrd="3" destOrd="0" presId="urn:microsoft.com/office/officeart/2005/8/layout/matrix1"/>
    <dgm:cxn modelId="{21047395-C8B0-4CB7-8963-CC11A0C5444C}" type="presParOf" srcId="{AFE82AEF-1D39-45E8-A79C-8F304F528BAB}" destId="{6DCA9B7F-64A1-43C2-8252-25805C61C952}" srcOrd="4" destOrd="0" presId="urn:microsoft.com/office/officeart/2005/8/layout/matrix1"/>
    <dgm:cxn modelId="{B69867B4-3B3C-4D59-ACD3-4D7995A689AB}" type="presParOf" srcId="{AFE82AEF-1D39-45E8-A79C-8F304F528BAB}" destId="{F2E28F64-D937-412C-B3BD-F1FA9D338DF6}" srcOrd="5" destOrd="0" presId="urn:microsoft.com/office/officeart/2005/8/layout/matrix1"/>
    <dgm:cxn modelId="{F3794B0F-3A71-41DD-8B05-B86D61E34234}" type="presParOf" srcId="{AFE82AEF-1D39-45E8-A79C-8F304F528BAB}" destId="{B5D0B845-C4C9-43E6-84A5-70F7AFAC4A9D}" srcOrd="6" destOrd="0" presId="urn:microsoft.com/office/officeart/2005/8/layout/matrix1"/>
    <dgm:cxn modelId="{0F642886-7C27-4569-B9A3-B5A1115A0970}" type="presParOf" srcId="{AFE82AEF-1D39-45E8-A79C-8F304F528BAB}" destId="{30A461AA-830D-4DF1-8B2C-8076D426EF5F}" srcOrd="7" destOrd="0" presId="urn:microsoft.com/office/officeart/2005/8/layout/matrix1"/>
    <dgm:cxn modelId="{239FBF43-310C-458C-8331-25925DF416A0}" type="presParOf" srcId="{82B47FF1-9C78-45C8-BC31-759B0CDE12D8}" destId="{3BBD3C68-34FC-4350-853B-9599F6C82E4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287759-F936-4480-B885-8C301123219E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87F881-84E9-4435-969F-937F48E8C2B2}">
      <dgm:prSet/>
      <dgm:spPr/>
      <dgm:t>
        <a:bodyPr/>
        <a:lstStyle/>
        <a:p>
          <a:r>
            <a:rPr lang="en-US" i="0" dirty="0"/>
            <a:t>Atomicity</a:t>
          </a:r>
          <a:endParaRPr lang="en-US" dirty="0"/>
        </a:p>
      </dgm:t>
    </dgm:pt>
    <dgm:pt modelId="{F1258095-B300-4DC4-B2D6-1C412A4E51DD}" type="parTrans" cxnId="{38408930-3C2F-4858-A398-36FCE15DDF27}">
      <dgm:prSet/>
      <dgm:spPr/>
      <dgm:t>
        <a:bodyPr/>
        <a:lstStyle/>
        <a:p>
          <a:endParaRPr lang="en-US"/>
        </a:p>
      </dgm:t>
    </dgm:pt>
    <dgm:pt modelId="{7194733E-8FB8-4CF2-93D3-6FEAEBDB1B19}" type="sibTrans" cxnId="{38408930-3C2F-4858-A398-36FCE15DDF27}">
      <dgm:prSet/>
      <dgm:spPr/>
      <dgm:t>
        <a:bodyPr/>
        <a:lstStyle/>
        <a:p>
          <a:endParaRPr lang="en-US"/>
        </a:p>
      </dgm:t>
    </dgm:pt>
    <dgm:pt modelId="{F31A94D9-1832-4B7B-A865-1B38E9E37D1B}">
      <dgm:prSet/>
      <dgm:spPr/>
      <dgm:t>
        <a:bodyPr/>
        <a:lstStyle/>
        <a:p>
          <a:r>
            <a:rPr lang="en-US" i="0" dirty="0"/>
            <a:t>Consistency</a:t>
          </a:r>
          <a:endParaRPr lang="en-US" dirty="0"/>
        </a:p>
      </dgm:t>
    </dgm:pt>
    <dgm:pt modelId="{9A4045B5-6181-47C7-8E2B-73404686F82D}" type="parTrans" cxnId="{724CAEE2-65F0-4A60-9C30-4DEE1F4FA804}">
      <dgm:prSet/>
      <dgm:spPr/>
      <dgm:t>
        <a:bodyPr/>
        <a:lstStyle/>
        <a:p>
          <a:endParaRPr lang="en-US"/>
        </a:p>
      </dgm:t>
    </dgm:pt>
    <dgm:pt modelId="{FC85B5F6-5882-42E4-86CC-74D89D166C63}" type="sibTrans" cxnId="{724CAEE2-65F0-4A60-9C30-4DEE1F4FA804}">
      <dgm:prSet/>
      <dgm:spPr/>
      <dgm:t>
        <a:bodyPr/>
        <a:lstStyle/>
        <a:p>
          <a:endParaRPr lang="en-US"/>
        </a:p>
      </dgm:t>
    </dgm:pt>
    <dgm:pt modelId="{78A6B2CB-9001-495E-8178-AD3A8EBE442D}">
      <dgm:prSet/>
      <dgm:spPr/>
      <dgm:t>
        <a:bodyPr/>
        <a:lstStyle/>
        <a:p>
          <a:r>
            <a:rPr lang="en-US" i="0" dirty="0"/>
            <a:t>Isolation</a:t>
          </a:r>
          <a:endParaRPr lang="en-US" dirty="0"/>
        </a:p>
      </dgm:t>
    </dgm:pt>
    <dgm:pt modelId="{2418D2CD-5C74-4C01-B69B-7A0FE5FA0E8F}" type="parTrans" cxnId="{39E0A1D4-29D5-45CC-8EFB-5BDB2A6A3DE7}">
      <dgm:prSet/>
      <dgm:spPr/>
      <dgm:t>
        <a:bodyPr/>
        <a:lstStyle/>
        <a:p>
          <a:endParaRPr lang="en-US"/>
        </a:p>
      </dgm:t>
    </dgm:pt>
    <dgm:pt modelId="{48EA4B7B-AC19-40DF-AC2C-6E365A2E6353}" type="sibTrans" cxnId="{39E0A1D4-29D5-45CC-8EFB-5BDB2A6A3DE7}">
      <dgm:prSet/>
      <dgm:spPr/>
      <dgm:t>
        <a:bodyPr/>
        <a:lstStyle/>
        <a:p>
          <a:endParaRPr lang="en-US"/>
        </a:p>
      </dgm:t>
    </dgm:pt>
    <dgm:pt modelId="{1B1F5782-D971-4A58-9EC0-967C3304A226}">
      <dgm:prSet/>
      <dgm:spPr/>
      <dgm:t>
        <a:bodyPr/>
        <a:lstStyle/>
        <a:p>
          <a:r>
            <a:rPr lang="en-US" i="0" dirty="0"/>
            <a:t>Durability</a:t>
          </a:r>
          <a:endParaRPr lang="en-US" dirty="0"/>
        </a:p>
      </dgm:t>
    </dgm:pt>
    <dgm:pt modelId="{1BB4F3E3-FC92-423F-BCA1-710778D167D9}" type="parTrans" cxnId="{02FDCD09-D384-4B3D-9D8F-3117DCBF91A0}">
      <dgm:prSet/>
      <dgm:spPr/>
      <dgm:t>
        <a:bodyPr/>
        <a:lstStyle/>
        <a:p>
          <a:endParaRPr lang="en-US"/>
        </a:p>
      </dgm:t>
    </dgm:pt>
    <dgm:pt modelId="{2B614BC6-8D96-42B5-B9DF-C88BCD1443DA}" type="sibTrans" cxnId="{02FDCD09-D384-4B3D-9D8F-3117DCBF91A0}">
      <dgm:prSet/>
      <dgm:spPr/>
      <dgm:t>
        <a:bodyPr/>
        <a:lstStyle/>
        <a:p>
          <a:endParaRPr lang="en-US"/>
        </a:p>
      </dgm:t>
    </dgm:pt>
    <dgm:pt modelId="{16CFD447-6D4E-45A7-B8B8-152F720FC28B}">
      <dgm:prSet/>
      <dgm:spPr/>
      <dgm:t>
        <a:bodyPr/>
        <a:lstStyle/>
        <a:p>
          <a:r>
            <a:rPr lang="en-US" i="0"/>
            <a:t>A transaction is an atomic unit of processing; it is either performed in its entirety or not performed at all.</a:t>
          </a:r>
          <a:endParaRPr lang="en-US"/>
        </a:p>
      </dgm:t>
    </dgm:pt>
    <dgm:pt modelId="{6648D0CD-90E3-418F-B975-985CE46F6C6F}" type="parTrans" cxnId="{47B60574-D901-4C51-9A90-F927FE65FD78}">
      <dgm:prSet/>
      <dgm:spPr/>
      <dgm:t>
        <a:bodyPr/>
        <a:lstStyle/>
        <a:p>
          <a:endParaRPr lang="en-US"/>
        </a:p>
      </dgm:t>
    </dgm:pt>
    <dgm:pt modelId="{AE25D931-BD30-432E-8904-34E11874124C}" type="sibTrans" cxnId="{47B60574-D901-4C51-9A90-F927FE65FD78}">
      <dgm:prSet/>
      <dgm:spPr/>
      <dgm:t>
        <a:bodyPr/>
        <a:lstStyle/>
        <a:p>
          <a:endParaRPr lang="en-US"/>
        </a:p>
      </dgm:t>
    </dgm:pt>
    <dgm:pt modelId="{C0CEC414-E670-4A9F-873A-6AF74F553854}">
      <dgm:prSet/>
      <dgm:spPr/>
      <dgm:t>
        <a:bodyPr/>
        <a:lstStyle/>
        <a:p>
          <a:r>
            <a:rPr lang="en-US" i="0"/>
            <a:t>An </a:t>
          </a:r>
          <a:r>
            <a:rPr lang="en-US" i="0" dirty="0"/>
            <a:t>execution of the transaction must take the database from one consistent state to another.</a:t>
          </a:r>
          <a:endParaRPr lang="en-US" dirty="0"/>
        </a:p>
      </dgm:t>
    </dgm:pt>
    <dgm:pt modelId="{6FDCCC29-FE44-4653-9024-658EDDE697F5}" type="parTrans" cxnId="{3466B8BF-A5C5-4639-BA3B-EFC3C08948A9}">
      <dgm:prSet/>
      <dgm:spPr/>
      <dgm:t>
        <a:bodyPr/>
        <a:lstStyle/>
        <a:p>
          <a:endParaRPr lang="en-US"/>
        </a:p>
      </dgm:t>
    </dgm:pt>
    <dgm:pt modelId="{BB3F3520-5753-4DDF-9285-7024D8EDE4D2}" type="sibTrans" cxnId="{3466B8BF-A5C5-4639-BA3B-EFC3C08948A9}">
      <dgm:prSet/>
      <dgm:spPr/>
      <dgm:t>
        <a:bodyPr/>
        <a:lstStyle/>
        <a:p>
          <a:endParaRPr lang="en-US"/>
        </a:p>
      </dgm:t>
    </dgm:pt>
    <dgm:pt modelId="{52C14229-483B-4E80-BC02-A82A54C885A4}">
      <dgm:prSet/>
      <dgm:spPr/>
      <dgm:t>
        <a:bodyPr/>
        <a:lstStyle/>
        <a:p>
          <a:r>
            <a:rPr lang="en-US" i="0"/>
            <a:t>A </a:t>
          </a:r>
          <a:r>
            <a:rPr lang="en-US" i="0" dirty="0"/>
            <a:t>transaction should not make its updates visible to other transactions until it is committed.</a:t>
          </a:r>
          <a:endParaRPr lang="en-US" dirty="0"/>
        </a:p>
      </dgm:t>
    </dgm:pt>
    <dgm:pt modelId="{142681EB-7E9C-4D70-B443-83C2B738EDE5}" type="parTrans" cxnId="{B216C8D0-7B50-48A8-9D64-1060BC4E16EA}">
      <dgm:prSet/>
      <dgm:spPr/>
      <dgm:t>
        <a:bodyPr/>
        <a:lstStyle/>
        <a:p>
          <a:endParaRPr lang="en-US"/>
        </a:p>
      </dgm:t>
    </dgm:pt>
    <dgm:pt modelId="{518CBDFF-D2DA-4890-B2FE-6D98983835FA}" type="sibTrans" cxnId="{B216C8D0-7B50-48A8-9D64-1060BC4E16EA}">
      <dgm:prSet/>
      <dgm:spPr/>
      <dgm:t>
        <a:bodyPr/>
        <a:lstStyle/>
        <a:p>
          <a:endParaRPr lang="en-US"/>
        </a:p>
      </dgm:t>
    </dgm:pt>
    <dgm:pt modelId="{F97AC059-9EC8-4875-883E-3588DC133019}">
      <dgm:prSet/>
      <dgm:spPr/>
      <dgm:t>
        <a:bodyPr/>
        <a:lstStyle/>
        <a:p>
          <a:r>
            <a:rPr lang="en-US" i="0"/>
            <a:t>Once </a:t>
          </a:r>
          <a:r>
            <a:rPr lang="en-US" i="0" dirty="0"/>
            <a:t>the transaction is complete, it will persist as complete and cannot be undone.</a:t>
          </a:r>
          <a:endParaRPr lang="en-US" dirty="0"/>
        </a:p>
      </dgm:t>
    </dgm:pt>
    <dgm:pt modelId="{E06E6DFE-0169-4AF8-BAD0-E0C13D1794F7}" type="parTrans" cxnId="{07B208B7-487C-48D2-815B-0CB2A7AF5DD9}">
      <dgm:prSet/>
      <dgm:spPr/>
      <dgm:t>
        <a:bodyPr/>
        <a:lstStyle/>
        <a:p>
          <a:endParaRPr lang="en-US"/>
        </a:p>
      </dgm:t>
    </dgm:pt>
    <dgm:pt modelId="{488B3AEF-5925-482C-AD9F-9BB4A70664E9}" type="sibTrans" cxnId="{07B208B7-487C-48D2-815B-0CB2A7AF5DD9}">
      <dgm:prSet/>
      <dgm:spPr/>
      <dgm:t>
        <a:bodyPr/>
        <a:lstStyle/>
        <a:p>
          <a:endParaRPr lang="en-US"/>
        </a:p>
      </dgm:t>
    </dgm:pt>
    <dgm:pt modelId="{77558864-1029-4007-9689-6B2643B64F17}" type="pres">
      <dgm:prSet presAssocID="{C0287759-F936-4480-B885-8C301123219E}" presName="Name0" presStyleCnt="0">
        <dgm:presLayoutVars>
          <dgm:dir/>
          <dgm:animLvl val="lvl"/>
          <dgm:resizeHandles val="exact"/>
        </dgm:presLayoutVars>
      </dgm:prSet>
      <dgm:spPr/>
    </dgm:pt>
    <dgm:pt modelId="{602D101D-7BE0-48DD-BC9D-4000FBBF0B17}" type="pres">
      <dgm:prSet presAssocID="{4587F881-84E9-4435-969F-937F48E8C2B2}" presName="linNode" presStyleCnt="0"/>
      <dgm:spPr/>
    </dgm:pt>
    <dgm:pt modelId="{164C4EFB-985F-4714-A190-1D1CD7E6410F}" type="pres">
      <dgm:prSet presAssocID="{4587F881-84E9-4435-969F-937F48E8C2B2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101F3A8-EECC-49F5-9AE8-A8525917F142}" type="pres">
      <dgm:prSet presAssocID="{4587F881-84E9-4435-969F-937F48E8C2B2}" presName="descendantText" presStyleLbl="alignAccFollowNode1" presStyleIdx="0" presStyleCnt="4">
        <dgm:presLayoutVars>
          <dgm:bulletEnabled val="1"/>
        </dgm:presLayoutVars>
      </dgm:prSet>
      <dgm:spPr/>
    </dgm:pt>
    <dgm:pt modelId="{8CE8A4F5-79CB-4944-A372-632CA5B9322C}" type="pres">
      <dgm:prSet presAssocID="{7194733E-8FB8-4CF2-93D3-6FEAEBDB1B19}" presName="sp" presStyleCnt="0"/>
      <dgm:spPr/>
    </dgm:pt>
    <dgm:pt modelId="{CD49686B-D703-41DE-8501-5B20F3D40D1E}" type="pres">
      <dgm:prSet presAssocID="{F31A94D9-1832-4B7B-A865-1B38E9E37D1B}" presName="linNode" presStyleCnt="0"/>
      <dgm:spPr/>
    </dgm:pt>
    <dgm:pt modelId="{E29ED31F-319C-412D-A943-31108E053201}" type="pres">
      <dgm:prSet presAssocID="{F31A94D9-1832-4B7B-A865-1B38E9E37D1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84AD413-48AE-464A-B9AD-104D9432D62F}" type="pres">
      <dgm:prSet presAssocID="{F31A94D9-1832-4B7B-A865-1B38E9E37D1B}" presName="descendantText" presStyleLbl="alignAccFollowNode1" presStyleIdx="1" presStyleCnt="4">
        <dgm:presLayoutVars>
          <dgm:bulletEnabled val="1"/>
        </dgm:presLayoutVars>
      </dgm:prSet>
      <dgm:spPr/>
    </dgm:pt>
    <dgm:pt modelId="{836011CC-2621-40BE-B31C-9B07C40482C3}" type="pres">
      <dgm:prSet presAssocID="{FC85B5F6-5882-42E4-86CC-74D89D166C63}" presName="sp" presStyleCnt="0"/>
      <dgm:spPr/>
    </dgm:pt>
    <dgm:pt modelId="{D1D7186D-DA5A-49ED-9484-3F480131B722}" type="pres">
      <dgm:prSet presAssocID="{78A6B2CB-9001-495E-8178-AD3A8EBE442D}" presName="linNode" presStyleCnt="0"/>
      <dgm:spPr/>
    </dgm:pt>
    <dgm:pt modelId="{D353B183-B207-42CD-8F0F-FA7947FE9DB7}" type="pres">
      <dgm:prSet presAssocID="{78A6B2CB-9001-495E-8178-AD3A8EBE442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BDDB6A8E-FE1F-4DFA-A2B9-226AA79F3FB8}" type="pres">
      <dgm:prSet presAssocID="{78A6B2CB-9001-495E-8178-AD3A8EBE442D}" presName="descendantText" presStyleLbl="alignAccFollowNode1" presStyleIdx="2" presStyleCnt="4">
        <dgm:presLayoutVars>
          <dgm:bulletEnabled val="1"/>
        </dgm:presLayoutVars>
      </dgm:prSet>
      <dgm:spPr/>
    </dgm:pt>
    <dgm:pt modelId="{95424F57-C831-4D16-85B7-F5E6DE012871}" type="pres">
      <dgm:prSet presAssocID="{48EA4B7B-AC19-40DF-AC2C-6E365A2E6353}" presName="sp" presStyleCnt="0"/>
      <dgm:spPr/>
    </dgm:pt>
    <dgm:pt modelId="{0E4723D3-761C-4367-9020-69EFB822ED74}" type="pres">
      <dgm:prSet presAssocID="{1B1F5782-D971-4A58-9EC0-967C3304A226}" presName="linNode" presStyleCnt="0"/>
      <dgm:spPr/>
    </dgm:pt>
    <dgm:pt modelId="{654C89E6-6D31-4932-A246-1184A296FF7D}" type="pres">
      <dgm:prSet presAssocID="{1B1F5782-D971-4A58-9EC0-967C3304A22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795E0E4-69A1-4C59-AABB-10232E96970F}" type="pres">
      <dgm:prSet presAssocID="{1B1F5782-D971-4A58-9EC0-967C3304A22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2FDCD09-D384-4B3D-9D8F-3117DCBF91A0}" srcId="{C0287759-F936-4480-B885-8C301123219E}" destId="{1B1F5782-D971-4A58-9EC0-967C3304A226}" srcOrd="3" destOrd="0" parTransId="{1BB4F3E3-FC92-423F-BCA1-710778D167D9}" sibTransId="{2B614BC6-8D96-42B5-B9DF-C88BCD1443DA}"/>
    <dgm:cxn modelId="{26E2610D-C388-4B06-8857-DDC4E0DF7F73}" type="presOf" srcId="{4587F881-84E9-4435-969F-937F48E8C2B2}" destId="{164C4EFB-985F-4714-A190-1D1CD7E6410F}" srcOrd="0" destOrd="0" presId="urn:microsoft.com/office/officeart/2005/8/layout/vList5"/>
    <dgm:cxn modelId="{67CA8B1D-2A13-4552-9A11-02C2F5DA1960}" type="presOf" srcId="{52C14229-483B-4E80-BC02-A82A54C885A4}" destId="{BDDB6A8E-FE1F-4DFA-A2B9-226AA79F3FB8}" srcOrd="0" destOrd="0" presId="urn:microsoft.com/office/officeart/2005/8/layout/vList5"/>
    <dgm:cxn modelId="{38408930-3C2F-4858-A398-36FCE15DDF27}" srcId="{C0287759-F936-4480-B885-8C301123219E}" destId="{4587F881-84E9-4435-969F-937F48E8C2B2}" srcOrd="0" destOrd="0" parTransId="{F1258095-B300-4DC4-B2D6-1C412A4E51DD}" sibTransId="{7194733E-8FB8-4CF2-93D3-6FEAEBDB1B19}"/>
    <dgm:cxn modelId="{47B60574-D901-4C51-9A90-F927FE65FD78}" srcId="{4587F881-84E9-4435-969F-937F48E8C2B2}" destId="{16CFD447-6D4E-45A7-B8B8-152F720FC28B}" srcOrd="0" destOrd="0" parTransId="{6648D0CD-90E3-418F-B975-985CE46F6C6F}" sibTransId="{AE25D931-BD30-432E-8904-34E11874124C}"/>
    <dgm:cxn modelId="{B4AA3E54-6748-4143-8EA9-5A5029E7268C}" type="presOf" srcId="{F31A94D9-1832-4B7B-A865-1B38E9E37D1B}" destId="{E29ED31F-319C-412D-A943-31108E053201}" srcOrd="0" destOrd="0" presId="urn:microsoft.com/office/officeart/2005/8/layout/vList5"/>
    <dgm:cxn modelId="{8100EE7B-213C-4788-85A9-994EDB920A32}" type="presOf" srcId="{16CFD447-6D4E-45A7-B8B8-152F720FC28B}" destId="{C101F3A8-EECC-49F5-9AE8-A8525917F142}" srcOrd="0" destOrd="0" presId="urn:microsoft.com/office/officeart/2005/8/layout/vList5"/>
    <dgm:cxn modelId="{986FF97C-2947-45AA-AA37-B86B7578403A}" type="presOf" srcId="{C0CEC414-E670-4A9F-873A-6AF74F553854}" destId="{084AD413-48AE-464A-B9AD-104D9432D62F}" srcOrd="0" destOrd="0" presId="urn:microsoft.com/office/officeart/2005/8/layout/vList5"/>
    <dgm:cxn modelId="{07B208B7-487C-48D2-815B-0CB2A7AF5DD9}" srcId="{1B1F5782-D971-4A58-9EC0-967C3304A226}" destId="{F97AC059-9EC8-4875-883E-3588DC133019}" srcOrd="0" destOrd="0" parTransId="{E06E6DFE-0169-4AF8-BAD0-E0C13D1794F7}" sibTransId="{488B3AEF-5925-482C-AD9F-9BB4A70664E9}"/>
    <dgm:cxn modelId="{3466B8BF-A5C5-4639-BA3B-EFC3C08948A9}" srcId="{F31A94D9-1832-4B7B-A865-1B38E9E37D1B}" destId="{C0CEC414-E670-4A9F-873A-6AF74F553854}" srcOrd="0" destOrd="0" parTransId="{6FDCCC29-FE44-4653-9024-658EDDE697F5}" sibTransId="{BB3F3520-5753-4DDF-9285-7024D8EDE4D2}"/>
    <dgm:cxn modelId="{B216C8D0-7B50-48A8-9D64-1060BC4E16EA}" srcId="{78A6B2CB-9001-495E-8178-AD3A8EBE442D}" destId="{52C14229-483B-4E80-BC02-A82A54C885A4}" srcOrd="0" destOrd="0" parTransId="{142681EB-7E9C-4D70-B443-83C2B738EDE5}" sibTransId="{518CBDFF-D2DA-4890-B2FE-6D98983835FA}"/>
    <dgm:cxn modelId="{725E1FD2-C193-4B69-A5F2-4507117DDB30}" type="presOf" srcId="{1B1F5782-D971-4A58-9EC0-967C3304A226}" destId="{654C89E6-6D31-4932-A246-1184A296FF7D}" srcOrd="0" destOrd="0" presId="urn:microsoft.com/office/officeart/2005/8/layout/vList5"/>
    <dgm:cxn modelId="{39E0A1D4-29D5-45CC-8EFB-5BDB2A6A3DE7}" srcId="{C0287759-F936-4480-B885-8C301123219E}" destId="{78A6B2CB-9001-495E-8178-AD3A8EBE442D}" srcOrd="2" destOrd="0" parTransId="{2418D2CD-5C74-4C01-B69B-7A0FE5FA0E8F}" sibTransId="{48EA4B7B-AC19-40DF-AC2C-6E365A2E6353}"/>
    <dgm:cxn modelId="{2E43E0D4-D484-410A-B165-B172911CDBA8}" type="presOf" srcId="{78A6B2CB-9001-495E-8178-AD3A8EBE442D}" destId="{D353B183-B207-42CD-8F0F-FA7947FE9DB7}" srcOrd="0" destOrd="0" presId="urn:microsoft.com/office/officeart/2005/8/layout/vList5"/>
    <dgm:cxn modelId="{724CAEE2-65F0-4A60-9C30-4DEE1F4FA804}" srcId="{C0287759-F936-4480-B885-8C301123219E}" destId="{F31A94D9-1832-4B7B-A865-1B38E9E37D1B}" srcOrd="1" destOrd="0" parTransId="{9A4045B5-6181-47C7-8E2B-73404686F82D}" sibTransId="{FC85B5F6-5882-42E4-86CC-74D89D166C63}"/>
    <dgm:cxn modelId="{63876CE4-5BFE-4361-9453-C518AB089F47}" type="presOf" srcId="{F97AC059-9EC8-4875-883E-3588DC133019}" destId="{2795E0E4-69A1-4C59-AABB-10232E96970F}" srcOrd="0" destOrd="0" presId="urn:microsoft.com/office/officeart/2005/8/layout/vList5"/>
    <dgm:cxn modelId="{3E3007F4-6B29-4995-B7D0-EF63C9141684}" type="presOf" srcId="{C0287759-F936-4480-B885-8C301123219E}" destId="{77558864-1029-4007-9689-6B2643B64F17}" srcOrd="0" destOrd="0" presId="urn:microsoft.com/office/officeart/2005/8/layout/vList5"/>
    <dgm:cxn modelId="{E9C1E1F1-CE48-417B-B219-22A53F13CCCC}" type="presParOf" srcId="{77558864-1029-4007-9689-6B2643B64F17}" destId="{602D101D-7BE0-48DD-BC9D-4000FBBF0B17}" srcOrd="0" destOrd="0" presId="urn:microsoft.com/office/officeart/2005/8/layout/vList5"/>
    <dgm:cxn modelId="{1F824336-8749-431B-ACEE-17D6091E74D9}" type="presParOf" srcId="{602D101D-7BE0-48DD-BC9D-4000FBBF0B17}" destId="{164C4EFB-985F-4714-A190-1D1CD7E6410F}" srcOrd="0" destOrd="0" presId="urn:microsoft.com/office/officeart/2005/8/layout/vList5"/>
    <dgm:cxn modelId="{40BC56DE-593D-4161-A2EE-D37ADF28D89C}" type="presParOf" srcId="{602D101D-7BE0-48DD-BC9D-4000FBBF0B17}" destId="{C101F3A8-EECC-49F5-9AE8-A8525917F142}" srcOrd="1" destOrd="0" presId="urn:microsoft.com/office/officeart/2005/8/layout/vList5"/>
    <dgm:cxn modelId="{F8CD5FD8-5D4A-48BF-A773-0F0FB711E9BF}" type="presParOf" srcId="{77558864-1029-4007-9689-6B2643B64F17}" destId="{8CE8A4F5-79CB-4944-A372-632CA5B9322C}" srcOrd="1" destOrd="0" presId="urn:microsoft.com/office/officeart/2005/8/layout/vList5"/>
    <dgm:cxn modelId="{EF13A1D2-EABA-4791-AE69-03D0A619B368}" type="presParOf" srcId="{77558864-1029-4007-9689-6B2643B64F17}" destId="{CD49686B-D703-41DE-8501-5B20F3D40D1E}" srcOrd="2" destOrd="0" presId="urn:microsoft.com/office/officeart/2005/8/layout/vList5"/>
    <dgm:cxn modelId="{3A440F45-01AF-4217-B214-A0E31936CFAD}" type="presParOf" srcId="{CD49686B-D703-41DE-8501-5B20F3D40D1E}" destId="{E29ED31F-319C-412D-A943-31108E053201}" srcOrd="0" destOrd="0" presId="urn:microsoft.com/office/officeart/2005/8/layout/vList5"/>
    <dgm:cxn modelId="{AA8592CD-C67E-4501-A2EA-D3425A9A8D7A}" type="presParOf" srcId="{CD49686B-D703-41DE-8501-5B20F3D40D1E}" destId="{084AD413-48AE-464A-B9AD-104D9432D62F}" srcOrd="1" destOrd="0" presId="urn:microsoft.com/office/officeart/2005/8/layout/vList5"/>
    <dgm:cxn modelId="{C012AFBE-91D8-4B22-A3BF-DC6927ADE15A}" type="presParOf" srcId="{77558864-1029-4007-9689-6B2643B64F17}" destId="{836011CC-2621-40BE-B31C-9B07C40482C3}" srcOrd="3" destOrd="0" presId="urn:microsoft.com/office/officeart/2005/8/layout/vList5"/>
    <dgm:cxn modelId="{6202232F-75FA-4D78-A3ED-8BED3FA59209}" type="presParOf" srcId="{77558864-1029-4007-9689-6B2643B64F17}" destId="{D1D7186D-DA5A-49ED-9484-3F480131B722}" srcOrd="4" destOrd="0" presId="urn:microsoft.com/office/officeart/2005/8/layout/vList5"/>
    <dgm:cxn modelId="{12BFBC51-B7D1-4AD8-846C-45CC7D9CE84A}" type="presParOf" srcId="{D1D7186D-DA5A-49ED-9484-3F480131B722}" destId="{D353B183-B207-42CD-8F0F-FA7947FE9DB7}" srcOrd="0" destOrd="0" presId="urn:microsoft.com/office/officeart/2005/8/layout/vList5"/>
    <dgm:cxn modelId="{6F6DBE71-C0B8-47E7-B720-1C8266B05000}" type="presParOf" srcId="{D1D7186D-DA5A-49ED-9484-3F480131B722}" destId="{BDDB6A8E-FE1F-4DFA-A2B9-226AA79F3FB8}" srcOrd="1" destOrd="0" presId="urn:microsoft.com/office/officeart/2005/8/layout/vList5"/>
    <dgm:cxn modelId="{10C287AD-2C83-4049-974A-9DD06E205ADF}" type="presParOf" srcId="{77558864-1029-4007-9689-6B2643B64F17}" destId="{95424F57-C831-4D16-85B7-F5E6DE012871}" srcOrd="5" destOrd="0" presId="urn:microsoft.com/office/officeart/2005/8/layout/vList5"/>
    <dgm:cxn modelId="{2689FD6E-700A-463C-89C2-EFD7A0F7BA34}" type="presParOf" srcId="{77558864-1029-4007-9689-6B2643B64F17}" destId="{0E4723D3-761C-4367-9020-69EFB822ED74}" srcOrd="6" destOrd="0" presId="urn:microsoft.com/office/officeart/2005/8/layout/vList5"/>
    <dgm:cxn modelId="{D795B55F-3ADC-4169-ABC4-BC0623EBB088}" type="presParOf" srcId="{0E4723D3-761C-4367-9020-69EFB822ED74}" destId="{654C89E6-6D31-4932-A246-1184A296FF7D}" srcOrd="0" destOrd="0" presId="urn:microsoft.com/office/officeart/2005/8/layout/vList5"/>
    <dgm:cxn modelId="{137D2E0D-B12A-4EB5-ADD3-EFDDD8DD6D54}" type="presParOf" srcId="{0E4723D3-761C-4367-9020-69EFB822ED74}" destId="{2795E0E4-69A1-4C59-AABB-10232E96970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77AE75-A1AF-407F-B4B2-3851641667EA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9EB98D9-3C49-4571-9B8F-2B70316FE9A9}">
      <dgm:prSet/>
      <dgm:spPr/>
      <dgm:t>
        <a:bodyPr/>
        <a:lstStyle/>
        <a:p>
          <a:r>
            <a:rPr lang="en-US" b="1"/>
            <a:t>Update Consistency</a:t>
          </a:r>
          <a:endParaRPr lang="en-US"/>
        </a:p>
      </dgm:t>
    </dgm:pt>
    <dgm:pt modelId="{923BC7E0-803B-4F8A-84B7-51CB530409CA}" type="parTrans" cxnId="{E9DD6DC5-6E70-45F4-A7F3-5ACDA0696145}">
      <dgm:prSet/>
      <dgm:spPr/>
      <dgm:t>
        <a:bodyPr/>
        <a:lstStyle/>
        <a:p>
          <a:endParaRPr lang="en-US"/>
        </a:p>
      </dgm:t>
    </dgm:pt>
    <dgm:pt modelId="{AC5DC74D-0BAF-4D4A-9D9D-4583713CE850}" type="sibTrans" cxnId="{E9DD6DC5-6E70-45F4-A7F3-5ACDA0696145}">
      <dgm:prSet/>
      <dgm:spPr/>
      <dgm:t>
        <a:bodyPr/>
        <a:lstStyle/>
        <a:p>
          <a:endParaRPr lang="en-US"/>
        </a:p>
      </dgm:t>
    </dgm:pt>
    <dgm:pt modelId="{0FBF70E0-D911-42DF-93F0-A46786130F3E}">
      <dgm:prSet/>
      <dgm:spPr/>
      <dgm:t>
        <a:bodyPr/>
        <a:lstStyle/>
        <a:p>
          <a:r>
            <a:rPr lang="en-US"/>
            <a:t>write-write conflict: two transactions/users update the same data item at the same time</a:t>
          </a:r>
        </a:p>
      </dgm:t>
    </dgm:pt>
    <dgm:pt modelId="{68B42377-16DC-42DE-9367-1EEB7B3645E0}" type="parTrans" cxnId="{20D2D982-A743-4B74-B12F-AB96D48C2068}">
      <dgm:prSet/>
      <dgm:spPr/>
      <dgm:t>
        <a:bodyPr/>
        <a:lstStyle/>
        <a:p>
          <a:endParaRPr lang="en-US"/>
        </a:p>
      </dgm:t>
    </dgm:pt>
    <dgm:pt modelId="{E43EC13B-95D5-4E06-9756-44DC16F1FCE1}" type="sibTrans" cxnId="{20D2D982-A743-4B74-B12F-AB96D48C2068}">
      <dgm:prSet/>
      <dgm:spPr/>
      <dgm:t>
        <a:bodyPr/>
        <a:lstStyle/>
        <a:p>
          <a:endParaRPr lang="en-US"/>
        </a:p>
      </dgm:t>
    </dgm:pt>
    <dgm:pt modelId="{BB0A8E2D-6AA7-480B-849D-CC128A8DF215}">
      <dgm:prSet/>
      <dgm:spPr/>
      <dgm:t>
        <a:bodyPr/>
        <a:lstStyle/>
        <a:p>
          <a:r>
            <a:rPr lang="en-US" dirty="0"/>
            <a:t>lost update problem</a:t>
          </a:r>
        </a:p>
      </dgm:t>
    </dgm:pt>
    <dgm:pt modelId="{4D9AB263-7232-417B-97E3-DACEC3D831D2}" type="parTrans" cxnId="{B9D30BDE-1E3C-4D16-BC6A-5B415B386C80}">
      <dgm:prSet/>
      <dgm:spPr/>
      <dgm:t>
        <a:bodyPr/>
        <a:lstStyle/>
        <a:p>
          <a:endParaRPr lang="en-US"/>
        </a:p>
      </dgm:t>
    </dgm:pt>
    <dgm:pt modelId="{A266D1B5-8A52-4543-8C2D-510825438AFD}" type="sibTrans" cxnId="{B9D30BDE-1E3C-4D16-BC6A-5B415B386C80}">
      <dgm:prSet/>
      <dgm:spPr/>
      <dgm:t>
        <a:bodyPr/>
        <a:lstStyle/>
        <a:p>
          <a:endParaRPr lang="en-US"/>
        </a:p>
      </dgm:t>
    </dgm:pt>
    <dgm:pt modelId="{C1910DCF-E851-41BB-B3A4-FE604F881729}">
      <dgm:prSet/>
      <dgm:spPr/>
      <dgm:t>
        <a:bodyPr/>
        <a:lstStyle/>
        <a:p>
          <a:r>
            <a:rPr lang="en-US" b="1"/>
            <a:t>Read Consistency</a:t>
          </a:r>
          <a:endParaRPr lang="en-US"/>
        </a:p>
      </dgm:t>
    </dgm:pt>
    <dgm:pt modelId="{AA8CC8B9-71DB-4295-A143-8E12748EFB70}" type="parTrans" cxnId="{77CCFF09-360B-4C81-B87C-D50139018DE6}">
      <dgm:prSet/>
      <dgm:spPr/>
      <dgm:t>
        <a:bodyPr/>
        <a:lstStyle/>
        <a:p>
          <a:endParaRPr lang="en-US"/>
        </a:p>
      </dgm:t>
    </dgm:pt>
    <dgm:pt modelId="{56177A44-F829-42DD-8E01-8298024513DB}" type="sibTrans" cxnId="{77CCFF09-360B-4C81-B87C-D50139018DE6}">
      <dgm:prSet/>
      <dgm:spPr/>
      <dgm:t>
        <a:bodyPr/>
        <a:lstStyle/>
        <a:p>
          <a:endParaRPr lang="en-US"/>
        </a:p>
      </dgm:t>
    </dgm:pt>
    <dgm:pt modelId="{B39C5480-4051-487C-96CA-D6CAA6F3092A}">
      <dgm:prSet/>
      <dgm:spPr/>
      <dgm:t>
        <a:bodyPr/>
        <a:lstStyle/>
        <a:p>
          <a:r>
            <a:rPr lang="en-US"/>
            <a:t>read-write conflict</a:t>
          </a:r>
        </a:p>
      </dgm:t>
    </dgm:pt>
    <dgm:pt modelId="{5A55222D-154D-48AB-AB6D-130DCFFFD4B9}" type="parTrans" cxnId="{CF58F612-1897-4590-8EF2-441BE645867E}">
      <dgm:prSet/>
      <dgm:spPr/>
      <dgm:t>
        <a:bodyPr/>
        <a:lstStyle/>
        <a:p>
          <a:endParaRPr lang="en-US"/>
        </a:p>
      </dgm:t>
    </dgm:pt>
    <dgm:pt modelId="{E9D3B041-6C2A-45A5-B29D-4DA52AF5A051}" type="sibTrans" cxnId="{CF58F612-1897-4590-8EF2-441BE645867E}">
      <dgm:prSet/>
      <dgm:spPr/>
      <dgm:t>
        <a:bodyPr/>
        <a:lstStyle/>
        <a:p>
          <a:endParaRPr lang="en-US"/>
        </a:p>
      </dgm:t>
    </dgm:pt>
    <dgm:pt modelId="{76B1209B-1B1F-42EC-BFF4-6597D3A3470F}">
      <dgm:prSet/>
      <dgm:spPr/>
      <dgm:t>
        <a:bodyPr/>
        <a:lstStyle/>
        <a:p>
          <a:r>
            <a:rPr lang="en-US"/>
            <a:t>inconsistent read</a:t>
          </a:r>
        </a:p>
      </dgm:t>
    </dgm:pt>
    <dgm:pt modelId="{57230D25-3C28-440E-920B-616796353E7E}" type="parTrans" cxnId="{1DC9CCC8-8692-4C3F-9003-B7EE1DF20169}">
      <dgm:prSet/>
      <dgm:spPr/>
      <dgm:t>
        <a:bodyPr/>
        <a:lstStyle/>
        <a:p>
          <a:endParaRPr lang="en-US"/>
        </a:p>
      </dgm:t>
    </dgm:pt>
    <dgm:pt modelId="{B0079498-7655-4074-B0EF-1DCFD3E84A81}" type="sibTrans" cxnId="{1DC9CCC8-8692-4C3F-9003-B7EE1DF20169}">
      <dgm:prSet/>
      <dgm:spPr/>
      <dgm:t>
        <a:bodyPr/>
        <a:lstStyle/>
        <a:p>
          <a:endParaRPr lang="en-US"/>
        </a:p>
      </dgm:t>
    </dgm:pt>
    <dgm:pt modelId="{520A6190-663B-48D9-872F-4F7F9E79B812}">
      <dgm:prSet/>
      <dgm:spPr/>
      <dgm:t>
        <a:bodyPr/>
        <a:lstStyle/>
        <a:p>
          <a:r>
            <a:rPr lang="en-US"/>
            <a:t>dirty read</a:t>
          </a:r>
        </a:p>
      </dgm:t>
    </dgm:pt>
    <dgm:pt modelId="{53CF85EC-97F2-43DB-AC2A-9AC68590BCD5}" type="parTrans" cxnId="{09A17A76-6336-48AA-8282-6FAA57280DFF}">
      <dgm:prSet/>
      <dgm:spPr/>
      <dgm:t>
        <a:bodyPr/>
        <a:lstStyle/>
        <a:p>
          <a:endParaRPr lang="en-US"/>
        </a:p>
      </dgm:t>
    </dgm:pt>
    <dgm:pt modelId="{93ABEDB1-6000-4B02-91B8-7C511C5681F6}" type="sibTrans" cxnId="{09A17A76-6336-48AA-8282-6FAA57280DFF}">
      <dgm:prSet/>
      <dgm:spPr/>
      <dgm:t>
        <a:bodyPr/>
        <a:lstStyle/>
        <a:p>
          <a:endParaRPr lang="en-US"/>
        </a:p>
      </dgm:t>
    </dgm:pt>
    <dgm:pt modelId="{10830E8D-414E-473B-83C6-89FD522B4A1B}" type="pres">
      <dgm:prSet presAssocID="{6577AE75-A1AF-407F-B4B2-3851641667EA}" presName="Name0" presStyleCnt="0">
        <dgm:presLayoutVars>
          <dgm:dir/>
          <dgm:animLvl val="lvl"/>
          <dgm:resizeHandles val="exact"/>
        </dgm:presLayoutVars>
      </dgm:prSet>
      <dgm:spPr/>
    </dgm:pt>
    <dgm:pt modelId="{3A7101A1-A947-4944-A1B9-86BA88E30669}" type="pres">
      <dgm:prSet presAssocID="{B9EB98D9-3C49-4571-9B8F-2B70316FE9A9}" presName="linNode" presStyleCnt="0"/>
      <dgm:spPr/>
    </dgm:pt>
    <dgm:pt modelId="{48A16094-B5E5-4B24-A3CE-E09EB468960F}" type="pres">
      <dgm:prSet presAssocID="{B9EB98D9-3C49-4571-9B8F-2B70316FE9A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CD08217-DC6C-4DE2-ACA2-38251A65850A}" type="pres">
      <dgm:prSet presAssocID="{B9EB98D9-3C49-4571-9B8F-2B70316FE9A9}" presName="descendantText" presStyleLbl="alignAccFollowNode1" presStyleIdx="0" presStyleCnt="2">
        <dgm:presLayoutVars>
          <dgm:bulletEnabled val="1"/>
        </dgm:presLayoutVars>
      </dgm:prSet>
      <dgm:spPr/>
    </dgm:pt>
    <dgm:pt modelId="{32B39C59-68CF-47D1-B7CC-20027E74B607}" type="pres">
      <dgm:prSet presAssocID="{AC5DC74D-0BAF-4D4A-9D9D-4583713CE850}" presName="sp" presStyleCnt="0"/>
      <dgm:spPr/>
    </dgm:pt>
    <dgm:pt modelId="{50DE5C1C-6E2C-4503-B357-2EE8BAA7F0AD}" type="pres">
      <dgm:prSet presAssocID="{C1910DCF-E851-41BB-B3A4-FE604F881729}" presName="linNode" presStyleCnt="0"/>
      <dgm:spPr/>
    </dgm:pt>
    <dgm:pt modelId="{07B959D0-5BA7-4800-AA22-E1BBB524165C}" type="pres">
      <dgm:prSet presAssocID="{C1910DCF-E851-41BB-B3A4-FE604F881729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D49C38B0-D169-469E-9998-F33126F1F23B}" type="pres">
      <dgm:prSet presAssocID="{C1910DCF-E851-41BB-B3A4-FE604F881729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7CCFF09-360B-4C81-B87C-D50139018DE6}" srcId="{6577AE75-A1AF-407F-B4B2-3851641667EA}" destId="{C1910DCF-E851-41BB-B3A4-FE604F881729}" srcOrd="1" destOrd="0" parTransId="{AA8CC8B9-71DB-4295-A143-8E12748EFB70}" sibTransId="{56177A44-F829-42DD-8E01-8298024513DB}"/>
    <dgm:cxn modelId="{CF58F612-1897-4590-8EF2-441BE645867E}" srcId="{C1910DCF-E851-41BB-B3A4-FE604F881729}" destId="{B39C5480-4051-487C-96CA-D6CAA6F3092A}" srcOrd="0" destOrd="0" parTransId="{5A55222D-154D-48AB-AB6D-130DCFFFD4B9}" sibTransId="{E9D3B041-6C2A-45A5-B29D-4DA52AF5A051}"/>
    <dgm:cxn modelId="{BDA14E34-336E-4474-999A-50A555CD8531}" type="presOf" srcId="{520A6190-663B-48D9-872F-4F7F9E79B812}" destId="{D49C38B0-D169-469E-9998-F33126F1F23B}" srcOrd="0" destOrd="2" presId="urn:microsoft.com/office/officeart/2005/8/layout/vList5"/>
    <dgm:cxn modelId="{2BB90B3E-9553-4E81-B593-9197891D5553}" type="presOf" srcId="{6577AE75-A1AF-407F-B4B2-3851641667EA}" destId="{10830E8D-414E-473B-83C6-89FD522B4A1B}" srcOrd="0" destOrd="0" presId="urn:microsoft.com/office/officeart/2005/8/layout/vList5"/>
    <dgm:cxn modelId="{E8210766-1852-49C5-826D-1261F8537B3C}" type="presOf" srcId="{B39C5480-4051-487C-96CA-D6CAA6F3092A}" destId="{D49C38B0-D169-469E-9998-F33126F1F23B}" srcOrd="0" destOrd="0" presId="urn:microsoft.com/office/officeart/2005/8/layout/vList5"/>
    <dgm:cxn modelId="{4E931375-4C5B-4D7B-9CCD-A02625449705}" type="presOf" srcId="{C1910DCF-E851-41BB-B3A4-FE604F881729}" destId="{07B959D0-5BA7-4800-AA22-E1BBB524165C}" srcOrd="0" destOrd="0" presId="urn:microsoft.com/office/officeart/2005/8/layout/vList5"/>
    <dgm:cxn modelId="{09A17A76-6336-48AA-8282-6FAA57280DFF}" srcId="{C1910DCF-E851-41BB-B3A4-FE604F881729}" destId="{520A6190-663B-48D9-872F-4F7F9E79B812}" srcOrd="2" destOrd="0" parTransId="{53CF85EC-97F2-43DB-AC2A-9AC68590BCD5}" sibTransId="{93ABEDB1-6000-4B02-91B8-7C511C5681F6}"/>
    <dgm:cxn modelId="{4A4BFB56-3DFE-4703-800C-7741951DDB29}" type="presOf" srcId="{0FBF70E0-D911-42DF-93F0-A46786130F3E}" destId="{0CD08217-DC6C-4DE2-ACA2-38251A65850A}" srcOrd="0" destOrd="0" presId="urn:microsoft.com/office/officeart/2005/8/layout/vList5"/>
    <dgm:cxn modelId="{666C3B58-31F0-489B-A5B8-26CFC40E1E15}" type="presOf" srcId="{76B1209B-1B1F-42EC-BFF4-6597D3A3470F}" destId="{D49C38B0-D169-469E-9998-F33126F1F23B}" srcOrd="0" destOrd="1" presId="urn:microsoft.com/office/officeart/2005/8/layout/vList5"/>
    <dgm:cxn modelId="{20D2D982-A743-4B74-B12F-AB96D48C2068}" srcId="{B9EB98D9-3C49-4571-9B8F-2B70316FE9A9}" destId="{0FBF70E0-D911-42DF-93F0-A46786130F3E}" srcOrd="0" destOrd="0" parTransId="{68B42377-16DC-42DE-9367-1EEB7B3645E0}" sibTransId="{E43EC13B-95D5-4E06-9756-44DC16F1FCE1}"/>
    <dgm:cxn modelId="{E82DD3A8-15FA-474D-ABD0-6F2D72F4EF0F}" type="presOf" srcId="{BB0A8E2D-6AA7-480B-849D-CC128A8DF215}" destId="{0CD08217-DC6C-4DE2-ACA2-38251A65850A}" srcOrd="0" destOrd="1" presId="urn:microsoft.com/office/officeart/2005/8/layout/vList5"/>
    <dgm:cxn modelId="{165865B9-0991-4F15-8BC3-7FC9E51AEDF5}" type="presOf" srcId="{B9EB98D9-3C49-4571-9B8F-2B70316FE9A9}" destId="{48A16094-B5E5-4B24-A3CE-E09EB468960F}" srcOrd="0" destOrd="0" presId="urn:microsoft.com/office/officeart/2005/8/layout/vList5"/>
    <dgm:cxn modelId="{E9DD6DC5-6E70-45F4-A7F3-5ACDA0696145}" srcId="{6577AE75-A1AF-407F-B4B2-3851641667EA}" destId="{B9EB98D9-3C49-4571-9B8F-2B70316FE9A9}" srcOrd="0" destOrd="0" parTransId="{923BC7E0-803B-4F8A-84B7-51CB530409CA}" sibTransId="{AC5DC74D-0BAF-4D4A-9D9D-4583713CE850}"/>
    <dgm:cxn modelId="{1DC9CCC8-8692-4C3F-9003-B7EE1DF20169}" srcId="{C1910DCF-E851-41BB-B3A4-FE604F881729}" destId="{76B1209B-1B1F-42EC-BFF4-6597D3A3470F}" srcOrd="1" destOrd="0" parTransId="{57230D25-3C28-440E-920B-616796353E7E}" sibTransId="{B0079498-7655-4074-B0EF-1DCFD3E84A81}"/>
    <dgm:cxn modelId="{B9D30BDE-1E3C-4D16-BC6A-5B415B386C80}" srcId="{B9EB98D9-3C49-4571-9B8F-2B70316FE9A9}" destId="{BB0A8E2D-6AA7-480B-849D-CC128A8DF215}" srcOrd="1" destOrd="0" parTransId="{4D9AB263-7232-417B-97E3-DACEC3D831D2}" sibTransId="{A266D1B5-8A52-4543-8C2D-510825438AFD}"/>
    <dgm:cxn modelId="{DF644556-96F6-43F5-ADA4-CD2A5EFD6F3F}" type="presParOf" srcId="{10830E8D-414E-473B-83C6-89FD522B4A1B}" destId="{3A7101A1-A947-4944-A1B9-86BA88E30669}" srcOrd="0" destOrd="0" presId="urn:microsoft.com/office/officeart/2005/8/layout/vList5"/>
    <dgm:cxn modelId="{18F2767F-C993-4776-ACF1-BDC095D508E0}" type="presParOf" srcId="{3A7101A1-A947-4944-A1B9-86BA88E30669}" destId="{48A16094-B5E5-4B24-A3CE-E09EB468960F}" srcOrd="0" destOrd="0" presId="urn:microsoft.com/office/officeart/2005/8/layout/vList5"/>
    <dgm:cxn modelId="{B63540BF-E820-475B-9B58-F150D323B73E}" type="presParOf" srcId="{3A7101A1-A947-4944-A1B9-86BA88E30669}" destId="{0CD08217-DC6C-4DE2-ACA2-38251A65850A}" srcOrd="1" destOrd="0" presId="urn:microsoft.com/office/officeart/2005/8/layout/vList5"/>
    <dgm:cxn modelId="{0C0A49C4-EF33-4111-94D9-AA28037DF7B9}" type="presParOf" srcId="{10830E8D-414E-473B-83C6-89FD522B4A1B}" destId="{32B39C59-68CF-47D1-B7CC-20027E74B607}" srcOrd="1" destOrd="0" presId="urn:microsoft.com/office/officeart/2005/8/layout/vList5"/>
    <dgm:cxn modelId="{ADEC2D8A-DB27-4CCF-AD81-F0379024F546}" type="presParOf" srcId="{10830E8D-414E-473B-83C6-89FD522B4A1B}" destId="{50DE5C1C-6E2C-4503-B357-2EE8BAA7F0AD}" srcOrd="2" destOrd="0" presId="urn:microsoft.com/office/officeart/2005/8/layout/vList5"/>
    <dgm:cxn modelId="{84F379D3-D7DE-4FF6-AC26-99E08EC2039B}" type="presParOf" srcId="{50DE5C1C-6E2C-4503-B357-2EE8BAA7F0AD}" destId="{07B959D0-5BA7-4800-AA22-E1BBB524165C}" srcOrd="0" destOrd="0" presId="urn:microsoft.com/office/officeart/2005/8/layout/vList5"/>
    <dgm:cxn modelId="{20943279-F409-4FB8-8919-0F3879E8B78C}" type="presParOf" srcId="{50DE5C1C-6E2C-4503-B357-2EE8BAA7F0AD}" destId="{D49C38B0-D169-469E-9998-F33126F1F23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AA5463-E704-4A86-AC6F-C9CCF42B29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58274D-F05E-4B1C-8705-D9F2F5757F2F}">
      <dgm:prSet/>
      <dgm:spPr/>
      <dgm:t>
        <a:bodyPr/>
        <a:lstStyle/>
        <a:p>
          <a:r>
            <a:rPr lang="en-US" b="1" dirty="0"/>
            <a:t>Replication Consistency</a:t>
          </a:r>
          <a:endParaRPr lang="en-US" dirty="0"/>
        </a:p>
      </dgm:t>
    </dgm:pt>
    <dgm:pt modelId="{A48DD18C-6B21-4F38-A905-BCE8859707B1}" type="parTrans" cxnId="{689F5D68-67EE-477A-A77D-6170C5C76F44}">
      <dgm:prSet/>
      <dgm:spPr/>
      <dgm:t>
        <a:bodyPr/>
        <a:lstStyle/>
        <a:p>
          <a:endParaRPr lang="en-US"/>
        </a:p>
      </dgm:t>
    </dgm:pt>
    <dgm:pt modelId="{A1F7B465-74A4-40E0-97BE-9951D5AA502F}" type="sibTrans" cxnId="{689F5D68-67EE-477A-A77D-6170C5C76F44}">
      <dgm:prSet/>
      <dgm:spPr/>
      <dgm:t>
        <a:bodyPr/>
        <a:lstStyle/>
        <a:p>
          <a:endParaRPr lang="en-US"/>
        </a:p>
      </dgm:t>
    </dgm:pt>
    <dgm:pt modelId="{9539ED9B-B986-46EC-85D6-50D43F2C7C99}">
      <dgm:prSet/>
      <dgm:spPr/>
      <dgm:t>
        <a:bodyPr/>
        <a:lstStyle/>
        <a:p>
          <a:r>
            <a:rPr lang="en-US" dirty="0"/>
            <a:t>Ensuring the same data item has the same value when read from different replicas</a:t>
          </a:r>
        </a:p>
      </dgm:t>
    </dgm:pt>
    <dgm:pt modelId="{58AF8357-5BA5-4997-8192-5FD9E41DD7D8}" type="parTrans" cxnId="{0CA10481-65FC-4D19-9EBD-6FF8B26E9864}">
      <dgm:prSet/>
      <dgm:spPr/>
      <dgm:t>
        <a:bodyPr/>
        <a:lstStyle/>
        <a:p>
          <a:endParaRPr lang="en-US"/>
        </a:p>
      </dgm:t>
    </dgm:pt>
    <dgm:pt modelId="{E269479D-2486-4A89-BEEC-A210222B6E65}" type="sibTrans" cxnId="{0CA10481-65FC-4D19-9EBD-6FF8B26E9864}">
      <dgm:prSet/>
      <dgm:spPr/>
      <dgm:t>
        <a:bodyPr/>
        <a:lstStyle/>
        <a:p>
          <a:endParaRPr lang="en-US"/>
        </a:p>
      </dgm:t>
    </dgm:pt>
    <dgm:pt modelId="{CD8DAC44-8FED-47B2-A2C5-D16732A74A48}" type="pres">
      <dgm:prSet presAssocID="{D5AA5463-E704-4A86-AC6F-C9CCF42B2988}" presName="linear" presStyleCnt="0">
        <dgm:presLayoutVars>
          <dgm:animLvl val="lvl"/>
          <dgm:resizeHandles val="exact"/>
        </dgm:presLayoutVars>
      </dgm:prSet>
      <dgm:spPr/>
    </dgm:pt>
    <dgm:pt modelId="{06BA72B5-987B-4B2A-829B-62A34A16ED32}" type="pres">
      <dgm:prSet presAssocID="{5658274D-F05E-4B1C-8705-D9F2F5757F2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CEBE4F0-BC88-4890-88B0-F7FC8ED5A512}" type="pres">
      <dgm:prSet presAssocID="{5658274D-F05E-4B1C-8705-D9F2F5757F2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89F5D68-67EE-477A-A77D-6170C5C76F44}" srcId="{D5AA5463-E704-4A86-AC6F-C9CCF42B2988}" destId="{5658274D-F05E-4B1C-8705-D9F2F5757F2F}" srcOrd="0" destOrd="0" parTransId="{A48DD18C-6B21-4F38-A905-BCE8859707B1}" sibTransId="{A1F7B465-74A4-40E0-97BE-9951D5AA502F}"/>
    <dgm:cxn modelId="{2F591957-685D-46D0-B132-42DDA59883F2}" type="presOf" srcId="{5658274D-F05E-4B1C-8705-D9F2F5757F2F}" destId="{06BA72B5-987B-4B2A-829B-62A34A16ED32}" srcOrd="0" destOrd="0" presId="urn:microsoft.com/office/officeart/2005/8/layout/vList2"/>
    <dgm:cxn modelId="{0CA10481-65FC-4D19-9EBD-6FF8B26E9864}" srcId="{5658274D-F05E-4B1C-8705-D9F2F5757F2F}" destId="{9539ED9B-B986-46EC-85D6-50D43F2C7C99}" srcOrd="0" destOrd="0" parTransId="{58AF8357-5BA5-4997-8192-5FD9E41DD7D8}" sibTransId="{E269479D-2486-4A89-BEEC-A210222B6E65}"/>
    <dgm:cxn modelId="{5D7099CE-7C77-40FF-94AA-B9595C9B55F1}" type="presOf" srcId="{9539ED9B-B986-46EC-85D6-50D43F2C7C99}" destId="{8CEBE4F0-BC88-4890-88B0-F7FC8ED5A512}" srcOrd="0" destOrd="0" presId="urn:microsoft.com/office/officeart/2005/8/layout/vList2"/>
    <dgm:cxn modelId="{16C610CF-DB67-4059-AA72-D70949C2E014}" type="presOf" srcId="{D5AA5463-E704-4A86-AC6F-C9CCF42B2988}" destId="{CD8DAC44-8FED-47B2-A2C5-D16732A74A48}" srcOrd="0" destOrd="0" presId="urn:microsoft.com/office/officeart/2005/8/layout/vList2"/>
    <dgm:cxn modelId="{EFAEF8FE-CD49-4881-BA44-7A3D65C0B58A}" type="presParOf" srcId="{CD8DAC44-8FED-47B2-A2C5-D16732A74A48}" destId="{06BA72B5-987B-4B2A-829B-62A34A16ED32}" srcOrd="0" destOrd="0" presId="urn:microsoft.com/office/officeart/2005/8/layout/vList2"/>
    <dgm:cxn modelId="{B2F77975-B6F1-4CB5-8C43-DBEE1A9DC542}" type="presParOf" srcId="{CD8DAC44-8FED-47B2-A2C5-D16732A74A48}" destId="{8CEBE4F0-BC88-4890-88B0-F7FC8ED5A51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2149D1-F396-4494-99AD-BF303FB7B1C7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ED8F7D9-2904-4166-A040-1FF67CF2F56F}">
      <dgm:prSet/>
      <dgm:spPr/>
      <dgm:t>
        <a:bodyPr/>
        <a:lstStyle/>
        <a:p>
          <a:pPr>
            <a:defRPr b="1"/>
          </a:pPr>
          <a:r>
            <a:rPr lang="en-US" b="1"/>
            <a:t>Eventual Consistency</a:t>
          </a:r>
          <a:endParaRPr lang="en-US"/>
        </a:p>
      </dgm:t>
    </dgm:pt>
    <dgm:pt modelId="{09EDF1BD-ED5E-4556-B4DE-B54510CCDD62}" type="parTrans" cxnId="{827C4936-FBD5-4281-AC38-D418C4E41C6A}">
      <dgm:prSet/>
      <dgm:spPr/>
      <dgm:t>
        <a:bodyPr/>
        <a:lstStyle/>
        <a:p>
          <a:endParaRPr lang="en-US"/>
        </a:p>
      </dgm:t>
    </dgm:pt>
    <dgm:pt modelId="{8E24E013-5F1F-4659-AC71-1C1D7308A8CE}" type="sibTrans" cxnId="{827C4936-FBD5-4281-AC38-D418C4E41C6A}">
      <dgm:prSet/>
      <dgm:spPr/>
      <dgm:t>
        <a:bodyPr/>
        <a:lstStyle/>
        <a:p>
          <a:endParaRPr lang="en-US"/>
        </a:p>
      </dgm:t>
    </dgm:pt>
    <dgm:pt modelId="{BD0F3A38-307D-4E3B-958A-23BC47348BD3}">
      <dgm:prSet/>
      <dgm:spPr/>
      <dgm:t>
        <a:bodyPr/>
        <a:lstStyle/>
        <a:p>
          <a:r>
            <a:rPr lang="en-US"/>
            <a:t>Nodes may have replication inconsistencies, but if there are no further updates, eventually all nodes will be updated to the same value.</a:t>
          </a:r>
        </a:p>
      </dgm:t>
    </dgm:pt>
    <dgm:pt modelId="{E9CC77CA-5943-451F-82F1-B217A26B77DB}" type="parTrans" cxnId="{F3A659DE-226F-4EEA-9602-977C31384573}">
      <dgm:prSet/>
      <dgm:spPr/>
      <dgm:t>
        <a:bodyPr/>
        <a:lstStyle/>
        <a:p>
          <a:endParaRPr lang="en-US"/>
        </a:p>
      </dgm:t>
    </dgm:pt>
    <dgm:pt modelId="{646F43C4-818F-4FFE-BE92-00EC79E7C84C}" type="sibTrans" cxnId="{F3A659DE-226F-4EEA-9602-977C31384573}">
      <dgm:prSet/>
      <dgm:spPr/>
      <dgm:t>
        <a:bodyPr/>
        <a:lstStyle/>
        <a:p>
          <a:endParaRPr lang="en-US"/>
        </a:p>
      </dgm:t>
    </dgm:pt>
    <dgm:pt modelId="{1CF79E7F-EADE-4872-9585-CC51201BA7F6}">
      <dgm:prSet/>
      <dgm:spPr/>
      <dgm:t>
        <a:bodyPr/>
        <a:lstStyle/>
        <a:p>
          <a:pPr>
            <a:defRPr b="1"/>
          </a:pPr>
          <a:r>
            <a:rPr lang="en-US" b="1"/>
            <a:t>Inconsistency window</a:t>
          </a:r>
          <a:endParaRPr lang="en-US"/>
        </a:p>
      </dgm:t>
    </dgm:pt>
    <dgm:pt modelId="{14ED1D0F-2736-4C42-83D0-A4CAFF77CEE9}" type="parTrans" cxnId="{B5FF4764-61BF-4DF4-82AC-A75206DD80D0}">
      <dgm:prSet/>
      <dgm:spPr/>
      <dgm:t>
        <a:bodyPr/>
        <a:lstStyle/>
        <a:p>
          <a:endParaRPr lang="en-US"/>
        </a:p>
      </dgm:t>
    </dgm:pt>
    <dgm:pt modelId="{060FB2C3-6850-4921-83AE-6BA97EA66CC3}" type="sibTrans" cxnId="{B5FF4764-61BF-4DF4-82AC-A75206DD80D0}">
      <dgm:prSet/>
      <dgm:spPr/>
      <dgm:t>
        <a:bodyPr/>
        <a:lstStyle/>
        <a:p>
          <a:endParaRPr lang="en-US"/>
        </a:p>
      </dgm:t>
    </dgm:pt>
    <dgm:pt modelId="{4211224C-8621-478E-A5E7-1511984D522D}">
      <dgm:prSet/>
      <dgm:spPr/>
      <dgm:t>
        <a:bodyPr/>
        <a:lstStyle/>
        <a:p>
          <a:r>
            <a:rPr lang="en-US"/>
            <a:t>The length of time an inconsistency is present.</a:t>
          </a:r>
        </a:p>
      </dgm:t>
    </dgm:pt>
    <dgm:pt modelId="{CB357BCB-01D4-4BF4-BF69-CD1AA750261C}" type="parTrans" cxnId="{E14DBD4E-506D-4C98-BA10-3232680AE92A}">
      <dgm:prSet/>
      <dgm:spPr/>
      <dgm:t>
        <a:bodyPr/>
        <a:lstStyle/>
        <a:p>
          <a:endParaRPr lang="en-US"/>
        </a:p>
      </dgm:t>
    </dgm:pt>
    <dgm:pt modelId="{A5190A09-87BA-4166-AA08-49DC6A265F79}" type="sibTrans" cxnId="{E14DBD4E-506D-4C98-BA10-3232680AE92A}">
      <dgm:prSet/>
      <dgm:spPr/>
      <dgm:t>
        <a:bodyPr/>
        <a:lstStyle/>
        <a:p>
          <a:endParaRPr lang="en-US"/>
        </a:p>
      </dgm:t>
    </dgm:pt>
    <dgm:pt modelId="{A9070E77-49D2-4393-9BD2-73AAF2A8DCEE}">
      <dgm:prSet/>
      <dgm:spPr/>
      <dgm:t>
        <a:bodyPr/>
        <a:lstStyle/>
        <a:p>
          <a:r>
            <a:rPr lang="en-US"/>
            <a:t>Meaning that different people will see different things at the same time.</a:t>
          </a:r>
        </a:p>
      </dgm:t>
    </dgm:pt>
    <dgm:pt modelId="{9A8EF1ED-7213-495E-AECB-C08B1564F6CB}" type="parTrans" cxnId="{11109D99-DEAE-4806-B0D5-E7B4A9AEEC66}">
      <dgm:prSet/>
      <dgm:spPr/>
      <dgm:t>
        <a:bodyPr/>
        <a:lstStyle/>
        <a:p>
          <a:endParaRPr lang="en-US"/>
        </a:p>
      </dgm:t>
    </dgm:pt>
    <dgm:pt modelId="{500F00F1-0A96-4ED5-A81A-C19D6CD86277}" type="sibTrans" cxnId="{11109D99-DEAE-4806-B0D5-E7B4A9AEEC66}">
      <dgm:prSet/>
      <dgm:spPr/>
      <dgm:t>
        <a:bodyPr/>
        <a:lstStyle/>
        <a:p>
          <a:endParaRPr lang="en-US"/>
        </a:p>
      </dgm:t>
    </dgm:pt>
    <dgm:pt modelId="{95DF3060-B88A-4034-BEBC-AF34830D99CA}">
      <dgm:prSet/>
      <dgm:spPr/>
      <dgm:t>
        <a:bodyPr/>
        <a:lstStyle/>
        <a:p>
          <a:r>
            <a:rPr lang="en-US"/>
            <a:t>Ex: you may post a message using one node, then refresh your browser, but the refresh goes to a different node, which hasn’t received your post yet -- look like the post was lost.</a:t>
          </a:r>
        </a:p>
      </dgm:t>
    </dgm:pt>
    <dgm:pt modelId="{DD373450-52FA-4C27-BAE9-9BB57172CEF5}" type="parTrans" cxnId="{70476F6D-0A9E-481D-864B-1F8C88EF4DE5}">
      <dgm:prSet/>
      <dgm:spPr/>
      <dgm:t>
        <a:bodyPr/>
        <a:lstStyle/>
        <a:p>
          <a:endParaRPr lang="en-US"/>
        </a:p>
      </dgm:t>
    </dgm:pt>
    <dgm:pt modelId="{696E90E1-23A5-4233-9593-4D29AD445073}" type="sibTrans" cxnId="{70476F6D-0A9E-481D-864B-1F8C88EF4DE5}">
      <dgm:prSet/>
      <dgm:spPr/>
      <dgm:t>
        <a:bodyPr/>
        <a:lstStyle/>
        <a:p>
          <a:endParaRPr lang="en-US"/>
        </a:p>
      </dgm:t>
    </dgm:pt>
    <dgm:pt modelId="{83630027-FA18-404C-B2A1-AD245E99033A}" type="pres">
      <dgm:prSet presAssocID="{F32149D1-F396-4494-99AD-BF303FB7B1C7}" presName="root" presStyleCnt="0">
        <dgm:presLayoutVars>
          <dgm:dir/>
          <dgm:resizeHandles val="exact"/>
        </dgm:presLayoutVars>
      </dgm:prSet>
      <dgm:spPr/>
    </dgm:pt>
    <dgm:pt modelId="{0FAF8F9B-66D3-4247-828C-A13C3D26C7AB}" type="pres">
      <dgm:prSet presAssocID="{8ED8F7D9-2904-4166-A040-1FF67CF2F56F}" presName="compNode" presStyleCnt="0"/>
      <dgm:spPr/>
    </dgm:pt>
    <dgm:pt modelId="{DAD94B06-396F-4A72-A196-EB019DDD500F}" type="pres">
      <dgm:prSet presAssocID="{8ED8F7D9-2904-4166-A040-1FF67CF2F56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8A9FF5B-19AA-44B8-BC16-726516143ADB}" type="pres">
      <dgm:prSet presAssocID="{8ED8F7D9-2904-4166-A040-1FF67CF2F56F}" presName="iconSpace" presStyleCnt="0"/>
      <dgm:spPr/>
    </dgm:pt>
    <dgm:pt modelId="{8C3E7FFC-D1E9-4AFE-A636-53E5A1A0714C}" type="pres">
      <dgm:prSet presAssocID="{8ED8F7D9-2904-4166-A040-1FF67CF2F56F}" presName="parTx" presStyleLbl="revTx" presStyleIdx="0" presStyleCnt="4">
        <dgm:presLayoutVars>
          <dgm:chMax val="0"/>
          <dgm:chPref val="0"/>
        </dgm:presLayoutVars>
      </dgm:prSet>
      <dgm:spPr/>
    </dgm:pt>
    <dgm:pt modelId="{C8ED72E3-975A-4590-B5FA-E1201830C32F}" type="pres">
      <dgm:prSet presAssocID="{8ED8F7D9-2904-4166-A040-1FF67CF2F56F}" presName="txSpace" presStyleCnt="0"/>
      <dgm:spPr/>
    </dgm:pt>
    <dgm:pt modelId="{31725BE7-00CA-4A13-8F8B-C6B1D357CA7C}" type="pres">
      <dgm:prSet presAssocID="{8ED8F7D9-2904-4166-A040-1FF67CF2F56F}" presName="desTx" presStyleLbl="revTx" presStyleIdx="1" presStyleCnt="4">
        <dgm:presLayoutVars/>
      </dgm:prSet>
      <dgm:spPr/>
    </dgm:pt>
    <dgm:pt modelId="{2B9C297C-F2B1-4FBB-B035-CB6A7406F73E}" type="pres">
      <dgm:prSet presAssocID="{8E24E013-5F1F-4659-AC71-1C1D7308A8CE}" presName="sibTrans" presStyleCnt="0"/>
      <dgm:spPr/>
    </dgm:pt>
    <dgm:pt modelId="{E9B1A626-4A1A-46B4-9803-F0726EFAEED3}" type="pres">
      <dgm:prSet presAssocID="{1CF79E7F-EADE-4872-9585-CC51201BA7F6}" presName="compNode" presStyleCnt="0"/>
      <dgm:spPr/>
    </dgm:pt>
    <dgm:pt modelId="{0CE79E49-9B1A-4301-90E1-9D5A16E80B7F}" type="pres">
      <dgm:prSet presAssocID="{1CF79E7F-EADE-4872-9585-CC51201BA7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D6253D7-8E75-4796-89A1-003EAFDD1639}" type="pres">
      <dgm:prSet presAssocID="{1CF79E7F-EADE-4872-9585-CC51201BA7F6}" presName="iconSpace" presStyleCnt="0"/>
      <dgm:spPr/>
    </dgm:pt>
    <dgm:pt modelId="{E30CC9C6-CC4D-41CD-AD54-D4C0BF3CA4B4}" type="pres">
      <dgm:prSet presAssocID="{1CF79E7F-EADE-4872-9585-CC51201BA7F6}" presName="parTx" presStyleLbl="revTx" presStyleIdx="2" presStyleCnt="4">
        <dgm:presLayoutVars>
          <dgm:chMax val="0"/>
          <dgm:chPref val="0"/>
        </dgm:presLayoutVars>
      </dgm:prSet>
      <dgm:spPr/>
    </dgm:pt>
    <dgm:pt modelId="{A0814727-42D2-46C7-B5E1-0001E550637D}" type="pres">
      <dgm:prSet presAssocID="{1CF79E7F-EADE-4872-9585-CC51201BA7F6}" presName="txSpace" presStyleCnt="0"/>
      <dgm:spPr/>
    </dgm:pt>
    <dgm:pt modelId="{AFE84CBE-3E1A-4C5D-891E-71F145888AED}" type="pres">
      <dgm:prSet presAssocID="{1CF79E7F-EADE-4872-9585-CC51201BA7F6}" presName="desTx" presStyleLbl="revTx" presStyleIdx="3" presStyleCnt="4">
        <dgm:presLayoutVars/>
      </dgm:prSet>
      <dgm:spPr/>
    </dgm:pt>
  </dgm:ptLst>
  <dgm:cxnLst>
    <dgm:cxn modelId="{372AAC28-6AA7-41F9-A0F1-B075D5C66488}" type="presOf" srcId="{A9070E77-49D2-4393-9BD2-73AAF2A8DCEE}" destId="{AFE84CBE-3E1A-4C5D-891E-71F145888AED}" srcOrd="0" destOrd="1" presId="urn:microsoft.com/office/officeart/2018/5/layout/CenteredIconLabelDescriptionList"/>
    <dgm:cxn modelId="{827C4936-FBD5-4281-AC38-D418C4E41C6A}" srcId="{F32149D1-F396-4494-99AD-BF303FB7B1C7}" destId="{8ED8F7D9-2904-4166-A040-1FF67CF2F56F}" srcOrd="0" destOrd="0" parTransId="{09EDF1BD-ED5E-4556-B4DE-B54510CCDD62}" sibTransId="{8E24E013-5F1F-4659-AC71-1C1D7308A8CE}"/>
    <dgm:cxn modelId="{B5FF4764-61BF-4DF4-82AC-A75206DD80D0}" srcId="{F32149D1-F396-4494-99AD-BF303FB7B1C7}" destId="{1CF79E7F-EADE-4872-9585-CC51201BA7F6}" srcOrd="1" destOrd="0" parTransId="{14ED1D0F-2736-4C42-83D0-A4CAFF77CEE9}" sibTransId="{060FB2C3-6850-4921-83AE-6BA97EA66CC3}"/>
    <dgm:cxn modelId="{70476F6D-0A9E-481D-864B-1F8C88EF4DE5}" srcId="{1CF79E7F-EADE-4872-9585-CC51201BA7F6}" destId="{95DF3060-B88A-4034-BEBC-AF34830D99CA}" srcOrd="2" destOrd="0" parTransId="{DD373450-52FA-4C27-BAE9-9BB57172CEF5}" sibTransId="{696E90E1-23A5-4233-9593-4D29AD445073}"/>
    <dgm:cxn modelId="{E14DBD4E-506D-4C98-BA10-3232680AE92A}" srcId="{1CF79E7F-EADE-4872-9585-CC51201BA7F6}" destId="{4211224C-8621-478E-A5E7-1511984D522D}" srcOrd="0" destOrd="0" parTransId="{CB357BCB-01D4-4BF4-BF69-CD1AA750261C}" sibTransId="{A5190A09-87BA-4166-AA08-49DC6A265F79}"/>
    <dgm:cxn modelId="{9E9ECA51-4024-41AE-A80F-4E2C5E7FAB56}" type="presOf" srcId="{BD0F3A38-307D-4E3B-958A-23BC47348BD3}" destId="{31725BE7-00CA-4A13-8F8B-C6B1D357CA7C}" srcOrd="0" destOrd="0" presId="urn:microsoft.com/office/officeart/2018/5/layout/CenteredIconLabelDescriptionList"/>
    <dgm:cxn modelId="{E8FD4459-1DAA-471E-BD8F-22DBC96158CF}" type="presOf" srcId="{95DF3060-B88A-4034-BEBC-AF34830D99CA}" destId="{AFE84CBE-3E1A-4C5D-891E-71F145888AED}" srcOrd="0" destOrd="2" presId="urn:microsoft.com/office/officeart/2018/5/layout/CenteredIconLabelDescriptionList"/>
    <dgm:cxn modelId="{535B9489-754B-4548-A76C-3C3BB2FD2C5E}" type="presOf" srcId="{F32149D1-F396-4494-99AD-BF303FB7B1C7}" destId="{83630027-FA18-404C-B2A1-AD245E99033A}" srcOrd="0" destOrd="0" presId="urn:microsoft.com/office/officeart/2018/5/layout/CenteredIconLabelDescriptionList"/>
    <dgm:cxn modelId="{11109D99-DEAE-4806-B0D5-E7B4A9AEEC66}" srcId="{1CF79E7F-EADE-4872-9585-CC51201BA7F6}" destId="{A9070E77-49D2-4393-9BD2-73AAF2A8DCEE}" srcOrd="1" destOrd="0" parTransId="{9A8EF1ED-7213-495E-AECB-C08B1564F6CB}" sibTransId="{500F00F1-0A96-4ED5-A81A-C19D6CD86277}"/>
    <dgm:cxn modelId="{3A21EF9A-1467-4834-8559-CFE854801EDE}" type="presOf" srcId="{4211224C-8621-478E-A5E7-1511984D522D}" destId="{AFE84CBE-3E1A-4C5D-891E-71F145888AED}" srcOrd="0" destOrd="0" presId="urn:microsoft.com/office/officeart/2018/5/layout/CenteredIconLabelDescriptionList"/>
    <dgm:cxn modelId="{4FC478BC-B635-4C21-8580-B2472D128C9F}" type="presOf" srcId="{1CF79E7F-EADE-4872-9585-CC51201BA7F6}" destId="{E30CC9C6-CC4D-41CD-AD54-D4C0BF3CA4B4}" srcOrd="0" destOrd="0" presId="urn:microsoft.com/office/officeart/2018/5/layout/CenteredIconLabelDescriptionList"/>
    <dgm:cxn modelId="{67BB16D0-D70C-4424-823C-E79F9982B0B8}" type="presOf" srcId="{8ED8F7D9-2904-4166-A040-1FF67CF2F56F}" destId="{8C3E7FFC-D1E9-4AFE-A636-53E5A1A0714C}" srcOrd="0" destOrd="0" presId="urn:microsoft.com/office/officeart/2018/5/layout/CenteredIconLabelDescriptionList"/>
    <dgm:cxn modelId="{F3A659DE-226F-4EEA-9602-977C31384573}" srcId="{8ED8F7D9-2904-4166-A040-1FF67CF2F56F}" destId="{BD0F3A38-307D-4E3B-958A-23BC47348BD3}" srcOrd="0" destOrd="0" parTransId="{E9CC77CA-5943-451F-82F1-B217A26B77DB}" sibTransId="{646F43C4-818F-4FFE-BE92-00EC79E7C84C}"/>
    <dgm:cxn modelId="{EDF1DB2F-71B0-4721-912A-B684D7C1A6A6}" type="presParOf" srcId="{83630027-FA18-404C-B2A1-AD245E99033A}" destId="{0FAF8F9B-66D3-4247-828C-A13C3D26C7AB}" srcOrd="0" destOrd="0" presId="urn:microsoft.com/office/officeart/2018/5/layout/CenteredIconLabelDescriptionList"/>
    <dgm:cxn modelId="{32B048BD-15E5-4783-BBA7-C86D3FEE744F}" type="presParOf" srcId="{0FAF8F9B-66D3-4247-828C-A13C3D26C7AB}" destId="{DAD94B06-396F-4A72-A196-EB019DDD500F}" srcOrd="0" destOrd="0" presId="urn:microsoft.com/office/officeart/2018/5/layout/CenteredIconLabelDescriptionList"/>
    <dgm:cxn modelId="{7D300544-7614-4CE7-ACAC-5DF3EE3DF0F7}" type="presParOf" srcId="{0FAF8F9B-66D3-4247-828C-A13C3D26C7AB}" destId="{78A9FF5B-19AA-44B8-BC16-726516143ADB}" srcOrd="1" destOrd="0" presId="urn:microsoft.com/office/officeart/2018/5/layout/CenteredIconLabelDescriptionList"/>
    <dgm:cxn modelId="{FF397FA2-FF0B-4347-9DED-2A842C6ED426}" type="presParOf" srcId="{0FAF8F9B-66D3-4247-828C-A13C3D26C7AB}" destId="{8C3E7FFC-D1E9-4AFE-A636-53E5A1A0714C}" srcOrd="2" destOrd="0" presId="urn:microsoft.com/office/officeart/2018/5/layout/CenteredIconLabelDescriptionList"/>
    <dgm:cxn modelId="{F3D0DB48-86CC-48D4-94C3-62D6A9EA549B}" type="presParOf" srcId="{0FAF8F9B-66D3-4247-828C-A13C3D26C7AB}" destId="{C8ED72E3-975A-4590-B5FA-E1201830C32F}" srcOrd="3" destOrd="0" presId="urn:microsoft.com/office/officeart/2018/5/layout/CenteredIconLabelDescriptionList"/>
    <dgm:cxn modelId="{CD163E60-08D9-4A05-A263-79391DD9480C}" type="presParOf" srcId="{0FAF8F9B-66D3-4247-828C-A13C3D26C7AB}" destId="{31725BE7-00CA-4A13-8F8B-C6B1D357CA7C}" srcOrd="4" destOrd="0" presId="urn:microsoft.com/office/officeart/2018/5/layout/CenteredIconLabelDescriptionList"/>
    <dgm:cxn modelId="{82A81874-07C0-4DCA-890D-8219A28EEBFC}" type="presParOf" srcId="{83630027-FA18-404C-B2A1-AD245E99033A}" destId="{2B9C297C-F2B1-4FBB-B035-CB6A7406F73E}" srcOrd="1" destOrd="0" presId="urn:microsoft.com/office/officeart/2018/5/layout/CenteredIconLabelDescriptionList"/>
    <dgm:cxn modelId="{6B92B6C4-89D5-4A97-A4A0-A7C8EEB9257F}" type="presParOf" srcId="{83630027-FA18-404C-B2A1-AD245E99033A}" destId="{E9B1A626-4A1A-46B4-9803-F0726EFAEED3}" srcOrd="2" destOrd="0" presId="urn:microsoft.com/office/officeart/2018/5/layout/CenteredIconLabelDescriptionList"/>
    <dgm:cxn modelId="{095BAA15-2E1D-4A22-AE35-892F384DC4DC}" type="presParOf" srcId="{E9B1A626-4A1A-46B4-9803-F0726EFAEED3}" destId="{0CE79E49-9B1A-4301-90E1-9D5A16E80B7F}" srcOrd="0" destOrd="0" presId="urn:microsoft.com/office/officeart/2018/5/layout/CenteredIconLabelDescriptionList"/>
    <dgm:cxn modelId="{59CA16B1-60CC-4FC7-858A-0A8D9360F953}" type="presParOf" srcId="{E9B1A626-4A1A-46B4-9803-F0726EFAEED3}" destId="{DD6253D7-8E75-4796-89A1-003EAFDD1639}" srcOrd="1" destOrd="0" presId="urn:microsoft.com/office/officeart/2018/5/layout/CenteredIconLabelDescriptionList"/>
    <dgm:cxn modelId="{C8EA32C1-7F21-4DB0-8388-76D91CD82111}" type="presParOf" srcId="{E9B1A626-4A1A-46B4-9803-F0726EFAEED3}" destId="{E30CC9C6-CC4D-41CD-AD54-D4C0BF3CA4B4}" srcOrd="2" destOrd="0" presId="urn:microsoft.com/office/officeart/2018/5/layout/CenteredIconLabelDescriptionList"/>
    <dgm:cxn modelId="{A310606E-C80A-4171-9A0D-0EB01E011B67}" type="presParOf" srcId="{E9B1A626-4A1A-46B4-9803-F0726EFAEED3}" destId="{A0814727-42D2-46C7-B5E1-0001E550637D}" srcOrd="3" destOrd="0" presId="urn:microsoft.com/office/officeart/2018/5/layout/CenteredIconLabelDescriptionList"/>
    <dgm:cxn modelId="{A4903381-AA27-4402-8A2E-6A45F2B0D366}" type="presParOf" srcId="{E9B1A626-4A1A-46B4-9803-F0726EFAEED3}" destId="{AFE84CBE-3E1A-4C5D-891E-71F145888AE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5982BB-E977-4717-9083-6CBF78E8022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EDDE56C-A5F2-4D7D-9FBE-56AEF45E85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User-perceived Consistency</a:t>
          </a:r>
          <a:endParaRPr lang="en-US"/>
        </a:p>
      </dgm:t>
    </dgm:pt>
    <dgm:pt modelId="{54DCBB88-2A37-429E-A722-B35C8F37445E}" type="parTrans" cxnId="{362E9B3D-B6D0-4ED8-8659-8066CFE06897}">
      <dgm:prSet/>
      <dgm:spPr/>
      <dgm:t>
        <a:bodyPr/>
        <a:lstStyle/>
        <a:p>
          <a:endParaRPr lang="en-US"/>
        </a:p>
      </dgm:t>
    </dgm:pt>
    <dgm:pt modelId="{73D0E758-217F-4ADC-AAB0-CB9376AF79C9}" type="sibTrans" cxnId="{362E9B3D-B6D0-4ED8-8659-8066CFE06897}">
      <dgm:prSet/>
      <dgm:spPr/>
      <dgm:t>
        <a:bodyPr/>
        <a:lstStyle/>
        <a:p>
          <a:endParaRPr lang="en-US"/>
        </a:p>
      </dgm:t>
    </dgm:pt>
    <dgm:pt modelId="{627C708A-406F-4A2C-856F-A5E8208532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time expected by the customer to see the updated value.</a:t>
          </a:r>
        </a:p>
      </dgm:t>
    </dgm:pt>
    <dgm:pt modelId="{12969CB6-77D1-4B0D-98D9-85B93172A95B}" type="parTrans" cxnId="{FD890909-D5B2-4AB7-BC07-C58CBCA6F9F1}">
      <dgm:prSet/>
      <dgm:spPr/>
      <dgm:t>
        <a:bodyPr/>
        <a:lstStyle/>
        <a:p>
          <a:endParaRPr lang="en-US"/>
        </a:p>
      </dgm:t>
    </dgm:pt>
    <dgm:pt modelId="{7C327FC4-8350-4D4D-B94A-A1BD4F3D3D42}" type="sibTrans" cxnId="{FD890909-D5B2-4AB7-BC07-C58CBCA6F9F1}">
      <dgm:prSet/>
      <dgm:spPr/>
      <dgm:t>
        <a:bodyPr/>
        <a:lstStyle/>
        <a:p>
          <a:endParaRPr lang="en-US"/>
        </a:p>
      </dgm:t>
    </dgm:pt>
    <dgm:pt modelId="{32BB8FBF-C91C-4D67-B863-BD5CB8FA74F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Read-your-write Consistency</a:t>
          </a:r>
          <a:endParaRPr lang="en-US"/>
        </a:p>
      </dgm:t>
    </dgm:pt>
    <dgm:pt modelId="{2D9DE708-9D23-49E9-9376-71542F33EDE5}" type="parTrans" cxnId="{62995E37-9750-41C6-9167-695231AB84D5}">
      <dgm:prSet/>
      <dgm:spPr/>
      <dgm:t>
        <a:bodyPr/>
        <a:lstStyle/>
        <a:p>
          <a:endParaRPr lang="en-US"/>
        </a:p>
      </dgm:t>
    </dgm:pt>
    <dgm:pt modelId="{23F8213B-9823-42F3-BD69-E4A2FD92E0DD}" type="sibTrans" cxnId="{62995E37-9750-41C6-9167-695231AB84D5}">
      <dgm:prSet/>
      <dgm:spPr/>
      <dgm:t>
        <a:bodyPr/>
        <a:lstStyle/>
        <a:p>
          <a:endParaRPr lang="en-US"/>
        </a:p>
      </dgm:t>
    </dgm:pt>
    <dgm:pt modelId="{A450DC32-167A-4AF4-A20D-89CB4D58E2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you’ve made an update, you are guaranteed to continue seeing the update.</a:t>
          </a:r>
        </a:p>
      </dgm:t>
    </dgm:pt>
    <dgm:pt modelId="{A4D82166-5E45-423B-BA64-F3CAACD2E98D}" type="parTrans" cxnId="{B0653925-522A-4C08-AAB8-24B0D6ABB0AA}">
      <dgm:prSet/>
      <dgm:spPr/>
      <dgm:t>
        <a:bodyPr/>
        <a:lstStyle/>
        <a:p>
          <a:endParaRPr lang="en-US"/>
        </a:p>
      </dgm:t>
    </dgm:pt>
    <dgm:pt modelId="{0B04EC4F-2DD0-4391-A051-D6DB67BFE8B3}" type="sibTrans" cxnId="{B0653925-522A-4C08-AAB8-24B0D6ABB0AA}">
      <dgm:prSet/>
      <dgm:spPr/>
      <dgm:t>
        <a:bodyPr/>
        <a:lstStyle/>
        <a:p>
          <a:endParaRPr lang="en-US"/>
        </a:p>
      </dgm:t>
    </dgm:pt>
    <dgm:pt modelId="{070F082B-064D-4224-987F-6ECE3D067E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Session Consistency</a:t>
          </a:r>
          <a:endParaRPr lang="en-US"/>
        </a:p>
      </dgm:t>
    </dgm:pt>
    <dgm:pt modelId="{B90E059A-C4BE-43DE-9643-1AFFA8A26215}" type="parTrans" cxnId="{7374179C-9018-4260-994C-545DA9B1FCA9}">
      <dgm:prSet/>
      <dgm:spPr/>
      <dgm:t>
        <a:bodyPr/>
        <a:lstStyle/>
        <a:p>
          <a:endParaRPr lang="en-US"/>
        </a:p>
      </dgm:t>
    </dgm:pt>
    <dgm:pt modelId="{8BBDFD79-7E97-4857-B87E-94FC0E14B0E3}" type="sibTrans" cxnId="{7374179C-9018-4260-994C-545DA9B1FCA9}">
      <dgm:prSet/>
      <dgm:spPr/>
      <dgm:t>
        <a:bodyPr/>
        <a:lstStyle/>
        <a:p>
          <a:endParaRPr lang="en-US"/>
        </a:p>
      </dgm:t>
    </dgm:pt>
    <dgm:pt modelId="{09837736-0A8A-42DA-8345-10598DDCCE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Within a user’s session, there is read-your-writes consistency</a:t>
          </a:r>
        </a:p>
      </dgm:t>
    </dgm:pt>
    <dgm:pt modelId="{63A71753-AFFA-4EA6-9D1E-449A56810317}" type="parTrans" cxnId="{62C4F883-5CAF-4CA9-980A-B9F08A8B29E1}">
      <dgm:prSet/>
      <dgm:spPr/>
      <dgm:t>
        <a:bodyPr/>
        <a:lstStyle/>
        <a:p>
          <a:endParaRPr lang="en-US"/>
        </a:p>
      </dgm:t>
    </dgm:pt>
    <dgm:pt modelId="{3BD70897-E2D7-4B29-8446-33063A7FCAF4}" type="sibTrans" cxnId="{62C4F883-5CAF-4CA9-980A-B9F08A8B29E1}">
      <dgm:prSet/>
      <dgm:spPr/>
      <dgm:t>
        <a:bodyPr/>
        <a:lstStyle/>
        <a:p>
          <a:endParaRPr lang="en-US"/>
        </a:p>
      </dgm:t>
    </dgm:pt>
    <dgm:pt modelId="{F5A27F23-394E-4286-91A0-93B809ED7E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user may lose consistency should their session end, or should the user access the system from different computers.</a:t>
          </a:r>
        </a:p>
      </dgm:t>
    </dgm:pt>
    <dgm:pt modelId="{55774B31-3B2B-48FA-BF2E-CCAE6F8D2D41}" type="parTrans" cxnId="{CEDFEAAA-4524-4877-A8D8-94489399A1BE}">
      <dgm:prSet/>
      <dgm:spPr/>
      <dgm:t>
        <a:bodyPr/>
        <a:lstStyle/>
        <a:p>
          <a:endParaRPr lang="en-US"/>
        </a:p>
      </dgm:t>
    </dgm:pt>
    <dgm:pt modelId="{DF24B924-173F-489E-9A94-F60BC9814B41}" type="sibTrans" cxnId="{CEDFEAAA-4524-4877-A8D8-94489399A1BE}">
      <dgm:prSet/>
      <dgm:spPr/>
      <dgm:t>
        <a:bodyPr/>
        <a:lstStyle/>
        <a:p>
          <a:endParaRPr lang="en-US"/>
        </a:p>
      </dgm:t>
    </dgm:pt>
    <dgm:pt modelId="{09F6571E-8E37-4E5A-9F06-197CD1317968}" type="pres">
      <dgm:prSet presAssocID="{795982BB-E977-4717-9083-6CBF78E8022C}" presName="root" presStyleCnt="0">
        <dgm:presLayoutVars>
          <dgm:dir/>
          <dgm:resizeHandles val="exact"/>
        </dgm:presLayoutVars>
      </dgm:prSet>
      <dgm:spPr/>
    </dgm:pt>
    <dgm:pt modelId="{F4E1F0B9-9841-47B5-AC8E-3B9CD929EEA9}" type="pres">
      <dgm:prSet presAssocID="{8EDDE56C-A5F2-4D7D-9FBE-56AEF45E85F8}" presName="compNode" presStyleCnt="0"/>
      <dgm:spPr/>
    </dgm:pt>
    <dgm:pt modelId="{1788E084-2904-4DCF-BC70-6720343B26AF}" type="pres">
      <dgm:prSet presAssocID="{8EDDE56C-A5F2-4D7D-9FBE-56AEF45E85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984F4E9E-6163-4A06-82C2-78CF230F8D12}" type="pres">
      <dgm:prSet presAssocID="{8EDDE56C-A5F2-4D7D-9FBE-56AEF45E85F8}" presName="iconSpace" presStyleCnt="0"/>
      <dgm:spPr/>
    </dgm:pt>
    <dgm:pt modelId="{AB54795A-11E1-4E10-B3EB-0FE6B34512B6}" type="pres">
      <dgm:prSet presAssocID="{8EDDE56C-A5F2-4D7D-9FBE-56AEF45E85F8}" presName="parTx" presStyleLbl="revTx" presStyleIdx="0" presStyleCnt="6">
        <dgm:presLayoutVars>
          <dgm:chMax val="0"/>
          <dgm:chPref val="0"/>
        </dgm:presLayoutVars>
      </dgm:prSet>
      <dgm:spPr/>
    </dgm:pt>
    <dgm:pt modelId="{BFF0880F-7770-4DE4-820F-F694C67C1D51}" type="pres">
      <dgm:prSet presAssocID="{8EDDE56C-A5F2-4D7D-9FBE-56AEF45E85F8}" presName="txSpace" presStyleCnt="0"/>
      <dgm:spPr/>
    </dgm:pt>
    <dgm:pt modelId="{2DFD7866-3E2B-4207-BF20-D9F41C5BC6AC}" type="pres">
      <dgm:prSet presAssocID="{8EDDE56C-A5F2-4D7D-9FBE-56AEF45E85F8}" presName="desTx" presStyleLbl="revTx" presStyleIdx="1" presStyleCnt="6">
        <dgm:presLayoutVars/>
      </dgm:prSet>
      <dgm:spPr/>
    </dgm:pt>
    <dgm:pt modelId="{26F5817F-AD2A-487A-A58E-CB5980A89470}" type="pres">
      <dgm:prSet presAssocID="{73D0E758-217F-4ADC-AAB0-CB9376AF79C9}" presName="sibTrans" presStyleCnt="0"/>
      <dgm:spPr/>
    </dgm:pt>
    <dgm:pt modelId="{E63729E8-EAE5-455A-81AC-8D4D8B672D05}" type="pres">
      <dgm:prSet presAssocID="{32BB8FBF-C91C-4D67-B863-BD5CB8FA74FE}" presName="compNode" presStyleCnt="0"/>
      <dgm:spPr/>
    </dgm:pt>
    <dgm:pt modelId="{E47215AE-08FE-40CD-AEAF-B8696884B9A6}" type="pres">
      <dgm:prSet presAssocID="{32BB8FBF-C91C-4D67-B863-BD5CB8FA74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8DA014A-3EA3-44F7-9B91-2BD1A66BBDF7}" type="pres">
      <dgm:prSet presAssocID="{32BB8FBF-C91C-4D67-B863-BD5CB8FA74FE}" presName="iconSpace" presStyleCnt="0"/>
      <dgm:spPr/>
    </dgm:pt>
    <dgm:pt modelId="{F39758FB-963F-4A15-9666-BF40D24E5E59}" type="pres">
      <dgm:prSet presAssocID="{32BB8FBF-C91C-4D67-B863-BD5CB8FA74FE}" presName="parTx" presStyleLbl="revTx" presStyleIdx="2" presStyleCnt="6">
        <dgm:presLayoutVars>
          <dgm:chMax val="0"/>
          <dgm:chPref val="0"/>
        </dgm:presLayoutVars>
      </dgm:prSet>
      <dgm:spPr/>
    </dgm:pt>
    <dgm:pt modelId="{1DADAC7F-BCC5-4E1B-843C-B68CCC53B0F5}" type="pres">
      <dgm:prSet presAssocID="{32BB8FBF-C91C-4D67-B863-BD5CB8FA74FE}" presName="txSpace" presStyleCnt="0"/>
      <dgm:spPr/>
    </dgm:pt>
    <dgm:pt modelId="{B555507C-608F-454B-8515-1AC601B9F77D}" type="pres">
      <dgm:prSet presAssocID="{32BB8FBF-C91C-4D67-B863-BD5CB8FA74FE}" presName="desTx" presStyleLbl="revTx" presStyleIdx="3" presStyleCnt="6">
        <dgm:presLayoutVars/>
      </dgm:prSet>
      <dgm:spPr/>
    </dgm:pt>
    <dgm:pt modelId="{8923B319-1DC3-4C90-9658-15AD11249890}" type="pres">
      <dgm:prSet presAssocID="{23F8213B-9823-42F3-BD69-E4A2FD92E0DD}" presName="sibTrans" presStyleCnt="0"/>
      <dgm:spPr/>
    </dgm:pt>
    <dgm:pt modelId="{144C2746-F583-4B99-8558-0B431DF17A41}" type="pres">
      <dgm:prSet presAssocID="{070F082B-064D-4224-987F-6ECE3D067E31}" presName="compNode" presStyleCnt="0"/>
      <dgm:spPr/>
    </dgm:pt>
    <dgm:pt modelId="{A68E436C-EB76-4CCF-8921-489C4196D567}" type="pres">
      <dgm:prSet presAssocID="{070F082B-064D-4224-987F-6ECE3D067E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9010079-335A-4987-B63E-EEA1BB82F9B3}" type="pres">
      <dgm:prSet presAssocID="{070F082B-064D-4224-987F-6ECE3D067E31}" presName="iconSpace" presStyleCnt="0"/>
      <dgm:spPr/>
    </dgm:pt>
    <dgm:pt modelId="{0C241358-26B2-4565-BF59-6FD2E44302E2}" type="pres">
      <dgm:prSet presAssocID="{070F082B-064D-4224-987F-6ECE3D067E31}" presName="parTx" presStyleLbl="revTx" presStyleIdx="4" presStyleCnt="6">
        <dgm:presLayoutVars>
          <dgm:chMax val="0"/>
          <dgm:chPref val="0"/>
        </dgm:presLayoutVars>
      </dgm:prSet>
      <dgm:spPr/>
    </dgm:pt>
    <dgm:pt modelId="{3CA92008-A569-483F-96EF-29F71AC4CE30}" type="pres">
      <dgm:prSet presAssocID="{070F082B-064D-4224-987F-6ECE3D067E31}" presName="txSpace" presStyleCnt="0"/>
      <dgm:spPr/>
    </dgm:pt>
    <dgm:pt modelId="{967C8C2B-3055-4C63-9331-5C94925F5DD2}" type="pres">
      <dgm:prSet presAssocID="{070F082B-064D-4224-987F-6ECE3D067E31}" presName="desTx" presStyleLbl="revTx" presStyleIdx="5" presStyleCnt="6">
        <dgm:presLayoutVars/>
      </dgm:prSet>
      <dgm:spPr/>
    </dgm:pt>
  </dgm:ptLst>
  <dgm:cxnLst>
    <dgm:cxn modelId="{FD890909-D5B2-4AB7-BC07-C58CBCA6F9F1}" srcId="{8EDDE56C-A5F2-4D7D-9FBE-56AEF45E85F8}" destId="{627C708A-406F-4A2C-856F-A5E82085324D}" srcOrd="0" destOrd="0" parTransId="{12969CB6-77D1-4B0D-98D9-85B93172A95B}" sibTransId="{7C327FC4-8350-4D4D-B94A-A1BD4F3D3D42}"/>
    <dgm:cxn modelId="{829B7024-F7DC-4BFC-999A-5F344AF9F805}" type="presOf" srcId="{09837736-0A8A-42DA-8345-10598DDCCEA0}" destId="{967C8C2B-3055-4C63-9331-5C94925F5DD2}" srcOrd="0" destOrd="0" presId="urn:microsoft.com/office/officeart/2018/2/layout/IconLabelDescriptionList"/>
    <dgm:cxn modelId="{B0653925-522A-4C08-AAB8-24B0D6ABB0AA}" srcId="{32BB8FBF-C91C-4D67-B863-BD5CB8FA74FE}" destId="{A450DC32-167A-4AF4-A20D-89CB4D58E229}" srcOrd="0" destOrd="0" parTransId="{A4D82166-5E45-423B-BA64-F3CAACD2E98D}" sibTransId="{0B04EC4F-2DD0-4391-A051-D6DB67BFE8B3}"/>
    <dgm:cxn modelId="{87D52731-969B-4FFD-849F-0241BBB11753}" type="presOf" srcId="{627C708A-406F-4A2C-856F-A5E82085324D}" destId="{2DFD7866-3E2B-4207-BF20-D9F41C5BC6AC}" srcOrd="0" destOrd="0" presId="urn:microsoft.com/office/officeart/2018/2/layout/IconLabelDescriptionList"/>
    <dgm:cxn modelId="{62995E37-9750-41C6-9167-695231AB84D5}" srcId="{795982BB-E977-4717-9083-6CBF78E8022C}" destId="{32BB8FBF-C91C-4D67-B863-BD5CB8FA74FE}" srcOrd="1" destOrd="0" parTransId="{2D9DE708-9D23-49E9-9376-71542F33EDE5}" sibTransId="{23F8213B-9823-42F3-BD69-E4A2FD92E0DD}"/>
    <dgm:cxn modelId="{362E9B3D-B6D0-4ED8-8659-8066CFE06897}" srcId="{795982BB-E977-4717-9083-6CBF78E8022C}" destId="{8EDDE56C-A5F2-4D7D-9FBE-56AEF45E85F8}" srcOrd="0" destOrd="0" parTransId="{54DCBB88-2A37-429E-A722-B35C8F37445E}" sibTransId="{73D0E758-217F-4ADC-AAB0-CB9376AF79C9}"/>
    <dgm:cxn modelId="{7C60D269-11F7-4D13-95F7-A73983627FAA}" type="presOf" srcId="{8EDDE56C-A5F2-4D7D-9FBE-56AEF45E85F8}" destId="{AB54795A-11E1-4E10-B3EB-0FE6B34512B6}" srcOrd="0" destOrd="0" presId="urn:microsoft.com/office/officeart/2018/2/layout/IconLabelDescriptionList"/>
    <dgm:cxn modelId="{01E5F573-1821-4270-B533-7D5E3EDB695C}" type="presOf" srcId="{A450DC32-167A-4AF4-A20D-89CB4D58E229}" destId="{B555507C-608F-454B-8515-1AC601B9F77D}" srcOrd="0" destOrd="0" presId="urn:microsoft.com/office/officeart/2018/2/layout/IconLabelDescriptionList"/>
    <dgm:cxn modelId="{B85DD17A-65DC-4E4B-80E9-C23FB0D9ADC9}" type="presOf" srcId="{F5A27F23-394E-4286-91A0-93B809ED7E3F}" destId="{967C8C2B-3055-4C63-9331-5C94925F5DD2}" srcOrd="0" destOrd="1" presId="urn:microsoft.com/office/officeart/2018/2/layout/IconLabelDescriptionList"/>
    <dgm:cxn modelId="{62C4F883-5CAF-4CA9-980A-B9F08A8B29E1}" srcId="{070F082B-064D-4224-987F-6ECE3D067E31}" destId="{09837736-0A8A-42DA-8345-10598DDCCEA0}" srcOrd="0" destOrd="0" parTransId="{63A71753-AFFA-4EA6-9D1E-449A56810317}" sibTransId="{3BD70897-E2D7-4B29-8446-33063A7FCAF4}"/>
    <dgm:cxn modelId="{45D72589-FA65-4A94-8F2C-DE82C68E2513}" type="presOf" srcId="{070F082B-064D-4224-987F-6ECE3D067E31}" destId="{0C241358-26B2-4565-BF59-6FD2E44302E2}" srcOrd="0" destOrd="0" presId="urn:microsoft.com/office/officeart/2018/2/layout/IconLabelDescriptionList"/>
    <dgm:cxn modelId="{7374179C-9018-4260-994C-545DA9B1FCA9}" srcId="{795982BB-E977-4717-9083-6CBF78E8022C}" destId="{070F082B-064D-4224-987F-6ECE3D067E31}" srcOrd="2" destOrd="0" parTransId="{B90E059A-C4BE-43DE-9643-1AFFA8A26215}" sibTransId="{8BBDFD79-7E97-4857-B87E-94FC0E14B0E3}"/>
    <dgm:cxn modelId="{CEDFEAAA-4524-4877-A8D8-94489399A1BE}" srcId="{070F082B-064D-4224-987F-6ECE3D067E31}" destId="{F5A27F23-394E-4286-91A0-93B809ED7E3F}" srcOrd="1" destOrd="0" parTransId="{55774B31-3B2B-48FA-BF2E-CCAE6F8D2D41}" sibTransId="{DF24B924-173F-489E-9A94-F60BC9814B41}"/>
    <dgm:cxn modelId="{AE09A3C6-1DCF-4D0E-A832-03A29D26F8D1}" type="presOf" srcId="{32BB8FBF-C91C-4D67-B863-BD5CB8FA74FE}" destId="{F39758FB-963F-4A15-9666-BF40D24E5E59}" srcOrd="0" destOrd="0" presId="urn:microsoft.com/office/officeart/2018/2/layout/IconLabelDescriptionList"/>
    <dgm:cxn modelId="{AD617BCD-12C1-46BB-9EC3-9AC9050EE84C}" type="presOf" srcId="{795982BB-E977-4717-9083-6CBF78E8022C}" destId="{09F6571E-8E37-4E5A-9F06-197CD1317968}" srcOrd="0" destOrd="0" presId="urn:microsoft.com/office/officeart/2018/2/layout/IconLabelDescriptionList"/>
    <dgm:cxn modelId="{369826D7-EBBA-4BD9-9D56-384497FED76B}" type="presParOf" srcId="{09F6571E-8E37-4E5A-9F06-197CD1317968}" destId="{F4E1F0B9-9841-47B5-AC8E-3B9CD929EEA9}" srcOrd="0" destOrd="0" presId="urn:microsoft.com/office/officeart/2018/2/layout/IconLabelDescriptionList"/>
    <dgm:cxn modelId="{D543AE11-255D-4833-9A62-E2CA7335BE36}" type="presParOf" srcId="{F4E1F0B9-9841-47B5-AC8E-3B9CD929EEA9}" destId="{1788E084-2904-4DCF-BC70-6720343B26AF}" srcOrd="0" destOrd="0" presId="urn:microsoft.com/office/officeart/2018/2/layout/IconLabelDescriptionList"/>
    <dgm:cxn modelId="{AAA2D376-A084-4625-8FB0-5BA59777D7BB}" type="presParOf" srcId="{F4E1F0B9-9841-47B5-AC8E-3B9CD929EEA9}" destId="{984F4E9E-6163-4A06-82C2-78CF230F8D12}" srcOrd="1" destOrd="0" presId="urn:microsoft.com/office/officeart/2018/2/layout/IconLabelDescriptionList"/>
    <dgm:cxn modelId="{89FD4D92-C07D-441F-90AF-337C41764727}" type="presParOf" srcId="{F4E1F0B9-9841-47B5-AC8E-3B9CD929EEA9}" destId="{AB54795A-11E1-4E10-B3EB-0FE6B34512B6}" srcOrd="2" destOrd="0" presId="urn:microsoft.com/office/officeart/2018/2/layout/IconLabelDescriptionList"/>
    <dgm:cxn modelId="{5E11742F-04D4-4762-8F01-20BFD55FC3FB}" type="presParOf" srcId="{F4E1F0B9-9841-47B5-AC8E-3B9CD929EEA9}" destId="{BFF0880F-7770-4DE4-820F-F694C67C1D51}" srcOrd="3" destOrd="0" presId="urn:microsoft.com/office/officeart/2018/2/layout/IconLabelDescriptionList"/>
    <dgm:cxn modelId="{E47DABF3-15F3-4AB9-B6B4-1B03BC0FF8C8}" type="presParOf" srcId="{F4E1F0B9-9841-47B5-AC8E-3B9CD929EEA9}" destId="{2DFD7866-3E2B-4207-BF20-D9F41C5BC6AC}" srcOrd="4" destOrd="0" presId="urn:microsoft.com/office/officeart/2018/2/layout/IconLabelDescriptionList"/>
    <dgm:cxn modelId="{17720B79-7525-4E8B-9075-F58620FF2F52}" type="presParOf" srcId="{09F6571E-8E37-4E5A-9F06-197CD1317968}" destId="{26F5817F-AD2A-487A-A58E-CB5980A89470}" srcOrd="1" destOrd="0" presId="urn:microsoft.com/office/officeart/2018/2/layout/IconLabelDescriptionList"/>
    <dgm:cxn modelId="{D7866190-6A18-4621-9EB6-F73A2EDBB737}" type="presParOf" srcId="{09F6571E-8E37-4E5A-9F06-197CD1317968}" destId="{E63729E8-EAE5-455A-81AC-8D4D8B672D05}" srcOrd="2" destOrd="0" presId="urn:microsoft.com/office/officeart/2018/2/layout/IconLabelDescriptionList"/>
    <dgm:cxn modelId="{2B8A2F6B-D586-4EEA-85B0-B52BA315EB1D}" type="presParOf" srcId="{E63729E8-EAE5-455A-81AC-8D4D8B672D05}" destId="{E47215AE-08FE-40CD-AEAF-B8696884B9A6}" srcOrd="0" destOrd="0" presId="urn:microsoft.com/office/officeart/2018/2/layout/IconLabelDescriptionList"/>
    <dgm:cxn modelId="{89A62AB1-6023-4653-8AF8-2CDB4647BBF8}" type="presParOf" srcId="{E63729E8-EAE5-455A-81AC-8D4D8B672D05}" destId="{68DA014A-3EA3-44F7-9B91-2BD1A66BBDF7}" srcOrd="1" destOrd="0" presId="urn:microsoft.com/office/officeart/2018/2/layout/IconLabelDescriptionList"/>
    <dgm:cxn modelId="{959DD5BA-8EDC-4F48-9BD4-F8A1A513B22A}" type="presParOf" srcId="{E63729E8-EAE5-455A-81AC-8D4D8B672D05}" destId="{F39758FB-963F-4A15-9666-BF40D24E5E59}" srcOrd="2" destOrd="0" presId="urn:microsoft.com/office/officeart/2018/2/layout/IconLabelDescriptionList"/>
    <dgm:cxn modelId="{9837BF25-20F7-4817-847F-8679FE50C588}" type="presParOf" srcId="{E63729E8-EAE5-455A-81AC-8D4D8B672D05}" destId="{1DADAC7F-BCC5-4E1B-843C-B68CCC53B0F5}" srcOrd="3" destOrd="0" presId="urn:microsoft.com/office/officeart/2018/2/layout/IconLabelDescriptionList"/>
    <dgm:cxn modelId="{7A4AEC2D-4E51-4EB7-A692-6E77C5F74902}" type="presParOf" srcId="{E63729E8-EAE5-455A-81AC-8D4D8B672D05}" destId="{B555507C-608F-454B-8515-1AC601B9F77D}" srcOrd="4" destOrd="0" presId="urn:microsoft.com/office/officeart/2018/2/layout/IconLabelDescriptionList"/>
    <dgm:cxn modelId="{991FE094-1DC6-410E-805D-BD5312B08D70}" type="presParOf" srcId="{09F6571E-8E37-4E5A-9F06-197CD1317968}" destId="{8923B319-1DC3-4C90-9658-15AD11249890}" srcOrd="3" destOrd="0" presId="urn:microsoft.com/office/officeart/2018/2/layout/IconLabelDescriptionList"/>
    <dgm:cxn modelId="{61F2CED7-20E1-464E-955A-039BB4675613}" type="presParOf" srcId="{09F6571E-8E37-4E5A-9F06-197CD1317968}" destId="{144C2746-F583-4B99-8558-0B431DF17A41}" srcOrd="4" destOrd="0" presId="urn:microsoft.com/office/officeart/2018/2/layout/IconLabelDescriptionList"/>
    <dgm:cxn modelId="{A78623FC-8CD4-496D-9E20-C685F2A0FF3D}" type="presParOf" srcId="{144C2746-F583-4B99-8558-0B431DF17A41}" destId="{A68E436C-EB76-4CCF-8921-489C4196D567}" srcOrd="0" destOrd="0" presId="urn:microsoft.com/office/officeart/2018/2/layout/IconLabelDescriptionList"/>
    <dgm:cxn modelId="{69B86765-A3D6-4747-B2BD-F5A9F896551E}" type="presParOf" srcId="{144C2746-F583-4B99-8558-0B431DF17A41}" destId="{F9010079-335A-4987-B63E-EEA1BB82F9B3}" srcOrd="1" destOrd="0" presId="urn:microsoft.com/office/officeart/2018/2/layout/IconLabelDescriptionList"/>
    <dgm:cxn modelId="{D1D97374-4D40-4A29-BB43-22C2B2188DC7}" type="presParOf" srcId="{144C2746-F583-4B99-8558-0B431DF17A41}" destId="{0C241358-26B2-4565-BF59-6FD2E44302E2}" srcOrd="2" destOrd="0" presId="urn:microsoft.com/office/officeart/2018/2/layout/IconLabelDescriptionList"/>
    <dgm:cxn modelId="{93F3641E-2FFF-4EF5-A9FC-B5DE37B4E1D9}" type="presParOf" srcId="{144C2746-F583-4B99-8558-0B431DF17A41}" destId="{3CA92008-A569-483F-96EF-29F71AC4CE30}" srcOrd="3" destOrd="0" presId="urn:microsoft.com/office/officeart/2018/2/layout/IconLabelDescriptionList"/>
    <dgm:cxn modelId="{96F76698-135D-4302-8B41-87B96C87B684}" type="presParOf" srcId="{144C2746-F583-4B99-8558-0B431DF17A41}" destId="{967C8C2B-3055-4C63-9331-5C94925F5DD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3CD94C-BA60-4770-A23E-D54613314578}" type="doc">
      <dgm:prSet loTypeId="urn:microsoft.com/office/officeart/2005/8/layout/hList1" loCatId="list" qsTypeId="urn:microsoft.com/office/officeart/2005/8/quickstyle/simple4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18BEA5AC-B665-46EC-8262-3E4FA7C1239E}">
      <dgm:prSet/>
      <dgm:spPr/>
      <dgm:t>
        <a:bodyPr/>
        <a:lstStyle/>
        <a:p>
          <a:r>
            <a:rPr lang="en-US" b="1"/>
            <a:t>Strong Consistency</a:t>
          </a:r>
          <a:endParaRPr lang="en-US"/>
        </a:p>
      </dgm:t>
    </dgm:pt>
    <dgm:pt modelId="{6A879FEF-7468-425D-923A-FDD84C0329C6}" type="parTrans" cxnId="{7BD8FC86-9603-4EFF-ADB2-EC1DB44E8245}">
      <dgm:prSet/>
      <dgm:spPr/>
      <dgm:t>
        <a:bodyPr/>
        <a:lstStyle/>
        <a:p>
          <a:endParaRPr lang="en-US"/>
        </a:p>
      </dgm:t>
    </dgm:pt>
    <dgm:pt modelId="{57897063-926E-4311-98E2-74D82CDE4A14}" type="sibTrans" cxnId="{7BD8FC86-9603-4EFF-ADB2-EC1DB44E8245}">
      <dgm:prSet/>
      <dgm:spPr/>
      <dgm:t>
        <a:bodyPr/>
        <a:lstStyle/>
        <a:p>
          <a:endParaRPr lang="en-US"/>
        </a:p>
      </dgm:t>
    </dgm:pt>
    <dgm:pt modelId="{51711C41-E5AB-4EAA-ADFC-C993D3E2564E}">
      <dgm:prSet/>
      <dgm:spPr/>
      <dgm:t>
        <a:bodyPr/>
        <a:lstStyle/>
        <a:p>
          <a:r>
            <a:rPr lang="en-US"/>
            <a:t>After the update completes, any subsequent access (by A, B or C) will return the updated value.</a:t>
          </a:r>
        </a:p>
      </dgm:t>
    </dgm:pt>
    <dgm:pt modelId="{F5882CAF-7831-4D5A-A2C5-4ACE685AA77F}" type="parTrans" cxnId="{17E32C71-26DF-47CB-82D1-8C0E46F832F6}">
      <dgm:prSet/>
      <dgm:spPr/>
      <dgm:t>
        <a:bodyPr/>
        <a:lstStyle/>
        <a:p>
          <a:endParaRPr lang="en-US"/>
        </a:p>
      </dgm:t>
    </dgm:pt>
    <dgm:pt modelId="{C9B11852-53B2-4F98-AAF2-41F7D5910F58}" type="sibTrans" cxnId="{17E32C71-26DF-47CB-82D1-8C0E46F832F6}">
      <dgm:prSet/>
      <dgm:spPr/>
      <dgm:t>
        <a:bodyPr/>
        <a:lstStyle/>
        <a:p>
          <a:endParaRPr lang="en-US"/>
        </a:p>
      </dgm:t>
    </dgm:pt>
    <dgm:pt modelId="{7D495258-5E97-40E7-8F2A-D2411EF750FF}">
      <dgm:prSet/>
      <dgm:spPr/>
      <dgm:t>
        <a:bodyPr/>
        <a:lstStyle/>
        <a:p>
          <a:r>
            <a:rPr lang="en-US" b="1"/>
            <a:t>Weak Consistency</a:t>
          </a:r>
          <a:endParaRPr lang="en-US"/>
        </a:p>
      </dgm:t>
    </dgm:pt>
    <dgm:pt modelId="{96FA540F-76B4-4DEE-8174-6910E15AF52B}" type="parTrans" cxnId="{8C8EADCF-3E74-4F4C-A656-1400AC5CC14B}">
      <dgm:prSet/>
      <dgm:spPr/>
      <dgm:t>
        <a:bodyPr/>
        <a:lstStyle/>
        <a:p>
          <a:endParaRPr lang="en-US"/>
        </a:p>
      </dgm:t>
    </dgm:pt>
    <dgm:pt modelId="{CE467308-4E67-4A69-BFD2-9CA8030AB242}" type="sibTrans" cxnId="{8C8EADCF-3E74-4F4C-A656-1400AC5CC14B}">
      <dgm:prSet/>
      <dgm:spPr/>
      <dgm:t>
        <a:bodyPr/>
        <a:lstStyle/>
        <a:p>
          <a:endParaRPr lang="en-US"/>
        </a:p>
      </dgm:t>
    </dgm:pt>
    <dgm:pt modelId="{963F193D-97FB-4248-BDE7-9F89A08656F3}">
      <dgm:prSet/>
      <dgm:spPr/>
      <dgm:t>
        <a:bodyPr/>
        <a:lstStyle/>
        <a:p>
          <a:r>
            <a:rPr lang="en-US"/>
            <a:t>The system does not guarantee that subsequent accesses will return the updated value.  A number of conditions need to be met before the value will be returned. Often this condition is the passing of time, i.e., the inconsistency window.</a:t>
          </a:r>
        </a:p>
      </dgm:t>
    </dgm:pt>
    <dgm:pt modelId="{5005033D-A1E6-4314-82DB-9A6FF33AB7D2}" type="parTrans" cxnId="{065AC50E-D613-455A-A5D6-766FB363FC14}">
      <dgm:prSet/>
      <dgm:spPr/>
      <dgm:t>
        <a:bodyPr/>
        <a:lstStyle/>
        <a:p>
          <a:endParaRPr lang="en-US"/>
        </a:p>
      </dgm:t>
    </dgm:pt>
    <dgm:pt modelId="{BA9D73BA-6A98-4988-BE68-CDC68FDFBBE6}" type="sibTrans" cxnId="{065AC50E-D613-455A-A5D6-766FB363FC14}">
      <dgm:prSet/>
      <dgm:spPr/>
      <dgm:t>
        <a:bodyPr/>
        <a:lstStyle/>
        <a:p>
          <a:endParaRPr lang="en-US"/>
        </a:p>
      </dgm:t>
    </dgm:pt>
    <dgm:pt modelId="{196F8EBA-B915-43B8-B7D1-930A45AEC4EF}">
      <dgm:prSet/>
      <dgm:spPr/>
      <dgm:t>
        <a:bodyPr/>
        <a:lstStyle/>
        <a:p>
          <a:r>
            <a:rPr lang="en-US" b="1"/>
            <a:t>Eventual Consistency</a:t>
          </a:r>
          <a:endParaRPr lang="en-US"/>
        </a:p>
      </dgm:t>
    </dgm:pt>
    <dgm:pt modelId="{5301532B-301E-46D5-A1AE-054577B98CE0}" type="parTrans" cxnId="{C4A3F122-900E-4839-A667-07B04076BD28}">
      <dgm:prSet/>
      <dgm:spPr/>
      <dgm:t>
        <a:bodyPr/>
        <a:lstStyle/>
        <a:p>
          <a:endParaRPr lang="en-US"/>
        </a:p>
      </dgm:t>
    </dgm:pt>
    <dgm:pt modelId="{12A883F1-793B-455A-963C-6AE5217F9871}" type="sibTrans" cxnId="{C4A3F122-900E-4839-A667-07B04076BD28}">
      <dgm:prSet/>
      <dgm:spPr/>
      <dgm:t>
        <a:bodyPr/>
        <a:lstStyle/>
        <a:p>
          <a:endParaRPr lang="en-US"/>
        </a:p>
      </dgm:t>
    </dgm:pt>
    <dgm:pt modelId="{C16F4C43-61D5-4459-9CB5-FC7518D2D9BD}">
      <dgm:prSet/>
      <dgm:spPr/>
      <dgm:t>
        <a:bodyPr/>
        <a:lstStyle/>
        <a:p>
          <a:r>
            <a:rPr lang="en-US"/>
            <a:t>The system guarantees that if no new updates are made, eventually (after the inconsistency window closes) all accesses will returned the last updated value.</a:t>
          </a:r>
        </a:p>
      </dgm:t>
    </dgm:pt>
    <dgm:pt modelId="{BDD8D4A6-0052-4578-9916-757682F9B1DC}" type="parTrans" cxnId="{737D5D49-6265-404E-B299-E48C983E8E64}">
      <dgm:prSet/>
      <dgm:spPr/>
      <dgm:t>
        <a:bodyPr/>
        <a:lstStyle/>
        <a:p>
          <a:endParaRPr lang="en-US"/>
        </a:p>
      </dgm:t>
    </dgm:pt>
    <dgm:pt modelId="{E7C198F5-6FFC-4431-910E-6DD167D8A850}" type="sibTrans" cxnId="{737D5D49-6265-404E-B299-E48C983E8E64}">
      <dgm:prSet/>
      <dgm:spPr/>
      <dgm:t>
        <a:bodyPr/>
        <a:lstStyle/>
        <a:p>
          <a:endParaRPr lang="en-US"/>
        </a:p>
      </dgm:t>
    </dgm:pt>
    <dgm:pt modelId="{43A37832-B9D0-4D21-B912-323A9EF17D40}" type="pres">
      <dgm:prSet presAssocID="{DB3CD94C-BA60-4770-A23E-D54613314578}" presName="Name0" presStyleCnt="0">
        <dgm:presLayoutVars>
          <dgm:dir/>
          <dgm:animLvl val="lvl"/>
          <dgm:resizeHandles val="exact"/>
        </dgm:presLayoutVars>
      </dgm:prSet>
      <dgm:spPr/>
    </dgm:pt>
    <dgm:pt modelId="{6C081C64-3B6A-467E-9B45-140A8BA01CD5}" type="pres">
      <dgm:prSet presAssocID="{18BEA5AC-B665-46EC-8262-3E4FA7C1239E}" presName="composite" presStyleCnt="0"/>
      <dgm:spPr/>
    </dgm:pt>
    <dgm:pt modelId="{67FA1C42-FB27-44C1-8E35-63FB0DD8F5D3}" type="pres">
      <dgm:prSet presAssocID="{18BEA5AC-B665-46EC-8262-3E4FA7C1239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B8A5746-C017-4AE3-BFDE-3F01AB1FE5DF}" type="pres">
      <dgm:prSet presAssocID="{18BEA5AC-B665-46EC-8262-3E4FA7C1239E}" presName="desTx" presStyleLbl="alignAccFollowNode1" presStyleIdx="0" presStyleCnt="3">
        <dgm:presLayoutVars>
          <dgm:bulletEnabled val="1"/>
        </dgm:presLayoutVars>
      </dgm:prSet>
      <dgm:spPr/>
    </dgm:pt>
    <dgm:pt modelId="{520AB3CE-652E-4D23-B7A4-4454288E3527}" type="pres">
      <dgm:prSet presAssocID="{57897063-926E-4311-98E2-74D82CDE4A14}" presName="space" presStyleCnt="0"/>
      <dgm:spPr/>
    </dgm:pt>
    <dgm:pt modelId="{6252BDC0-171A-4503-9259-110D24403F3B}" type="pres">
      <dgm:prSet presAssocID="{7D495258-5E97-40E7-8F2A-D2411EF750FF}" presName="composite" presStyleCnt="0"/>
      <dgm:spPr/>
    </dgm:pt>
    <dgm:pt modelId="{AEC871AB-5E97-4AAD-8DCC-655BBD02FD8D}" type="pres">
      <dgm:prSet presAssocID="{7D495258-5E97-40E7-8F2A-D2411EF750F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8871AEC-94F2-4CE2-B1CF-B2972BA6EB26}" type="pres">
      <dgm:prSet presAssocID="{7D495258-5E97-40E7-8F2A-D2411EF750FF}" presName="desTx" presStyleLbl="alignAccFollowNode1" presStyleIdx="1" presStyleCnt="3">
        <dgm:presLayoutVars>
          <dgm:bulletEnabled val="1"/>
        </dgm:presLayoutVars>
      </dgm:prSet>
      <dgm:spPr/>
    </dgm:pt>
    <dgm:pt modelId="{407FCBC0-D8D3-4346-8B9E-4983DD4A67C5}" type="pres">
      <dgm:prSet presAssocID="{CE467308-4E67-4A69-BFD2-9CA8030AB242}" presName="space" presStyleCnt="0"/>
      <dgm:spPr/>
    </dgm:pt>
    <dgm:pt modelId="{A6EAC1E4-F75A-4CC1-B7B8-80225AB17BC2}" type="pres">
      <dgm:prSet presAssocID="{196F8EBA-B915-43B8-B7D1-930A45AEC4EF}" presName="composite" presStyleCnt="0"/>
      <dgm:spPr/>
    </dgm:pt>
    <dgm:pt modelId="{7F6C5C4D-2443-4B9D-93D7-B438B2352A22}" type="pres">
      <dgm:prSet presAssocID="{196F8EBA-B915-43B8-B7D1-930A45AEC4E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B629166-922C-403A-B8A4-4D7F8DFF6E5C}" type="pres">
      <dgm:prSet presAssocID="{196F8EBA-B915-43B8-B7D1-930A45AEC4E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65AC50E-D613-455A-A5D6-766FB363FC14}" srcId="{7D495258-5E97-40E7-8F2A-D2411EF750FF}" destId="{963F193D-97FB-4248-BDE7-9F89A08656F3}" srcOrd="0" destOrd="0" parTransId="{5005033D-A1E6-4314-82DB-9A6FF33AB7D2}" sibTransId="{BA9D73BA-6A98-4988-BE68-CDC68FDFBBE6}"/>
    <dgm:cxn modelId="{C4A3F122-900E-4839-A667-07B04076BD28}" srcId="{DB3CD94C-BA60-4770-A23E-D54613314578}" destId="{196F8EBA-B915-43B8-B7D1-930A45AEC4EF}" srcOrd="2" destOrd="0" parTransId="{5301532B-301E-46D5-A1AE-054577B98CE0}" sibTransId="{12A883F1-793B-455A-963C-6AE5217F9871}"/>
    <dgm:cxn modelId="{737D5D49-6265-404E-B299-E48C983E8E64}" srcId="{196F8EBA-B915-43B8-B7D1-930A45AEC4EF}" destId="{C16F4C43-61D5-4459-9CB5-FC7518D2D9BD}" srcOrd="0" destOrd="0" parTransId="{BDD8D4A6-0052-4578-9916-757682F9B1DC}" sibTransId="{E7C198F5-6FFC-4431-910E-6DD167D8A850}"/>
    <dgm:cxn modelId="{17E32C71-26DF-47CB-82D1-8C0E46F832F6}" srcId="{18BEA5AC-B665-46EC-8262-3E4FA7C1239E}" destId="{51711C41-E5AB-4EAA-ADFC-C993D3E2564E}" srcOrd="0" destOrd="0" parTransId="{F5882CAF-7831-4D5A-A2C5-4ACE685AA77F}" sibTransId="{C9B11852-53B2-4F98-AAF2-41F7D5910F58}"/>
    <dgm:cxn modelId="{97D91F56-9148-4F48-9FE3-3E0DE81E1D63}" type="presOf" srcId="{18BEA5AC-B665-46EC-8262-3E4FA7C1239E}" destId="{67FA1C42-FB27-44C1-8E35-63FB0DD8F5D3}" srcOrd="0" destOrd="0" presId="urn:microsoft.com/office/officeart/2005/8/layout/hList1"/>
    <dgm:cxn modelId="{7BD8FC86-9603-4EFF-ADB2-EC1DB44E8245}" srcId="{DB3CD94C-BA60-4770-A23E-D54613314578}" destId="{18BEA5AC-B665-46EC-8262-3E4FA7C1239E}" srcOrd="0" destOrd="0" parTransId="{6A879FEF-7468-425D-923A-FDD84C0329C6}" sibTransId="{57897063-926E-4311-98E2-74D82CDE4A14}"/>
    <dgm:cxn modelId="{B56F8CA0-47D7-4BE5-A07B-3BF59822E512}" type="presOf" srcId="{7D495258-5E97-40E7-8F2A-D2411EF750FF}" destId="{AEC871AB-5E97-4AAD-8DCC-655BBD02FD8D}" srcOrd="0" destOrd="0" presId="urn:microsoft.com/office/officeart/2005/8/layout/hList1"/>
    <dgm:cxn modelId="{91DCE3A3-FB78-4EEB-9A44-E91736257180}" type="presOf" srcId="{C16F4C43-61D5-4459-9CB5-FC7518D2D9BD}" destId="{5B629166-922C-403A-B8A4-4D7F8DFF6E5C}" srcOrd="0" destOrd="0" presId="urn:microsoft.com/office/officeart/2005/8/layout/hList1"/>
    <dgm:cxn modelId="{02E4C0AD-7417-4428-8466-00E066B50FB8}" type="presOf" srcId="{51711C41-E5AB-4EAA-ADFC-C993D3E2564E}" destId="{9B8A5746-C017-4AE3-BFDE-3F01AB1FE5DF}" srcOrd="0" destOrd="0" presId="urn:microsoft.com/office/officeart/2005/8/layout/hList1"/>
    <dgm:cxn modelId="{FB5466B1-B896-4F01-9BFB-445516288DBF}" type="presOf" srcId="{DB3CD94C-BA60-4770-A23E-D54613314578}" destId="{43A37832-B9D0-4D21-B912-323A9EF17D40}" srcOrd="0" destOrd="0" presId="urn:microsoft.com/office/officeart/2005/8/layout/hList1"/>
    <dgm:cxn modelId="{8C8EADCF-3E74-4F4C-A656-1400AC5CC14B}" srcId="{DB3CD94C-BA60-4770-A23E-D54613314578}" destId="{7D495258-5E97-40E7-8F2A-D2411EF750FF}" srcOrd="1" destOrd="0" parTransId="{96FA540F-76B4-4DEE-8174-6910E15AF52B}" sibTransId="{CE467308-4E67-4A69-BFD2-9CA8030AB242}"/>
    <dgm:cxn modelId="{684B13D6-BEA4-4CFB-BAD2-B25E6A293D72}" type="presOf" srcId="{963F193D-97FB-4248-BDE7-9F89A08656F3}" destId="{88871AEC-94F2-4CE2-B1CF-B2972BA6EB26}" srcOrd="0" destOrd="0" presId="urn:microsoft.com/office/officeart/2005/8/layout/hList1"/>
    <dgm:cxn modelId="{597CF8F4-6255-443A-8D88-EA268DD5D9BB}" type="presOf" srcId="{196F8EBA-B915-43B8-B7D1-930A45AEC4EF}" destId="{7F6C5C4D-2443-4B9D-93D7-B438B2352A22}" srcOrd="0" destOrd="0" presId="urn:microsoft.com/office/officeart/2005/8/layout/hList1"/>
    <dgm:cxn modelId="{98D1F28C-C974-4996-AEE6-22D342579F68}" type="presParOf" srcId="{43A37832-B9D0-4D21-B912-323A9EF17D40}" destId="{6C081C64-3B6A-467E-9B45-140A8BA01CD5}" srcOrd="0" destOrd="0" presId="urn:microsoft.com/office/officeart/2005/8/layout/hList1"/>
    <dgm:cxn modelId="{B5E33C2D-E7DC-4711-8200-64E23BE7DF36}" type="presParOf" srcId="{6C081C64-3B6A-467E-9B45-140A8BA01CD5}" destId="{67FA1C42-FB27-44C1-8E35-63FB0DD8F5D3}" srcOrd="0" destOrd="0" presId="urn:microsoft.com/office/officeart/2005/8/layout/hList1"/>
    <dgm:cxn modelId="{D4BE0024-D320-4E7C-A26C-8177C627F125}" type="presParOf" srcId="{6C081C64-3B6A-467E-9B45-140A8BA01CD5}" destId="{9B8A5746-C017-4AE3-BFDE-3F01AB1FE5DF}" srcOrd="1" destOrd="0" presId="urn:microsoft.com/office/officeart/2005/8/layout/hList1"/>
    <dgm:cxn modelId="{3DCB49DA-3581-463B-AC10-21C6D6EB45D1}" type="presParOf" srcId="{43A37832-B9D0-4D21-B912-323A9EF17D40}" destId="{520AB3CE-652E-4D23-B7A4-4454288E3527}" srcOrd="1" destOrd="0" presId="urn:microsoft.com/office/officeart/2005/8/layout/hList1"/>
    <dgm:cxn modelId="{26944A21-C34E-4E4B-A1A5-3C220D3B25EC}" type="presParOf" srcId="{43A37832-B9D0-4D21-B912-323A9EF17D40}" destId="{6252BDC0-171A-4503-9259-110D24403F3B}" srcOrd="2" destOrd="0" presId="urn:microsoft.com/office/officeart/2005/8/layout/hList1"/>
    <dgm:cxn modelId="{BCE9DCBD-FDBC-4BE2-AFDB-F7F598442ACC}" type="presParOf" srcId="{6252BDC0-171A-4503-9259-110D24403F3B}" destId="{AEC871AB-5E97-4AAD-8DCC-655BBD02FD8D}" srcOrd="0" destOrd="0" presId="urn:microsoft.com/office/officeart/2005/8/layout/hList1"/>
    <dgm:cxn modelId="{0D14ED1B-69DB-4CF2-83A6-23D0204BB6DB}" type="presParOf" srcId="{6252BDC0-171A-4503-9259-110D24403F3B}" destId="{88871AEC-94F2-4CE2-B1CF-B2972BA6EB26}" srcOrd="1" destOrd="0" presId="urn:microsoft.com/office/officeart/2005/8/layout/hList1"/>
    <dgm:cxn modelId="{B5930C22-2F4A-457A-88B4-89B3BB597F5C}" type="presParOf" srcId="{43A37832-B9D0-4D21-B912-323A9EF17D40}" destId="{407FCBC0-D8D3-4346-8B9E-4983DD4A67C5}" srcOrd="3" destOrd="0" presId="urn:microsoft.com/office/officeart/2005/8/layout/hList1"/>
    <dgm:cxn modelId="{25A30F5D-FDFF-410A-91EC-DD036FF4E6F5}" type="presParOf" srcId="{43A37832-B9D0-4D21-B912-323A9EF17D40}" destId="{A6EAC1E4-F75A-4CC1-B7B8-80225AB17BC2}" srcOrd="4" destOrd="0" presId="urn:microsoft.com/office/officeart/2005/8/layout/hList1"/>
    <dgm:cxn modelId="{6B8FEEC3-8FB7-4CB2-BA09-BBE647336E2D}" type="presParOf" srcId="{A6EAC1E4-F75A-4CC1-B7B8-80225AB17BC2}" destId="{7F6C5C4D-2443-4B9D-93D7-B438B2352A22}" srcOrd="0" destOrd="0" presId="urn:microsoft.com/office/officeart/2005/8/layout/hList1"/>
    <dgm:cxn modelId="{14B48464-42DC-49DA-8D21-293453B51EF7}" type="presParOf" srcId="{A6EAC1E4-F75A-4CC1-B7B8-80225AB17BC2}" destId="{5B629166-922C-403A-B8A4-4D7F8DFF6E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7F51FA-2927-40A5-BF63-3314E4C6ED62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2CACAC3-385C-4F4E-BA85-111486259574}">
      <dgm:prSet/>
      <dgm:spPr/>
      <dgm:t>
        <a:bodyPr/>
        <a:lstStyle/>
        <a:p>
          <a:r>
            <a:rPr lang="en-US" b="1" dirty="0"/>
            <a:t>Inconsistency can be tolerated for two reasons:</a:t>
          </a:r>
          <a:endParaRPr lang="en-US" dirty="0"/>
        </a:p>
      </dgm:t>
    </dgm:pt>
    <dgm:pt modelId="{03C4C7AC-B873-4103-A6A3-59FC3BA4CA80}" type="parTrans" cxnId="{2D71363C-35CE-4B17-92F5-9E0D50AFDDF4}">
      <dgm:prSet/>
      <dgm:spPr/>
      <dgm:t>
        <a:bodyPr/>
        <a:lstStyle/>
        <a:p>
          <a:endParaRPr lang="en-US"/>
        </a:p>
      </dgm:t>
    </dgm:pt>
    <dgm:pt modelId="{EB9FC2E6-8F43-4E5E-9027-2F5EDC655652}" type="sibTrans" cxnId="{2D71363C-35CE-4B17-92F5-9E0D50AFDDF4}">
      <dgm:prSet/>
      <dgm:spPr/>
      <dgm:t>
        <a:bodyPr/>
        <a:lstStyle/>
        <a:p>
          <a:endParaRPr lang="en-US"/>
        </a:p>
      </dgm:t>
    </dgm:pt>
    <dgm:pt modelId="{0445C724-601F-4C32-98E2-CA80425AE329}">
      <dgm:prSet/>
      <dgm:spPr/>
      <dgm:t>
        <a:bodyPr/>
        <a:lstStyle/>
        <a:p>
          <a:r>
            <a:rPr lang="en-US" dirty="0"/>
            <a:t>For improving read and write performance under highly concurrent conditions and </a:t>
          </a:r>
        </a:p>
      </dgm:t>
    </dgm:pt>
    <dgm:pt modelId="{55263E45-3F2B-467B-9AB8-8F871C2E3280}" type="parTrans" cxnId="{8421E0E3-F3FB-4250-8D15-6B4E25DE89CE}">
      <dgm:prSet/>
      <dgm:spPr/>
      <dgm:t>
        <a:bodyPr/>
        <a:lstStyle/>
        <a:p>
          <a:endParaRPr lang="en-US"/>
        </a:p>
      </dgm:t>
    </dgm:pt>
    <dgm:pt modelId="{7E245835-0214-4130-B807-C8B8C2116C62}" type="sibTrans" cxnId="{8421E0E3-F3FB-4250-8D15-6B4E25DE89CE}">
      <dgm:prSet/>
      <dgm:spPr/>
      <dgm:t>
        <a:bodyPr/>
        <a:lstStyle/>
        <a:p>
          <a:endParaRPr lang="en-US"/>
        </a:p>
      </dgm:t>
    </dgm:pt>
    <dgm:pt modelId="{A59AAD46-7DC8-4112-9DD2-A800377FEE86}">
      <dgm:prSet/>
      <dgm:spPr/>
      <dgm:t>
        <a:bodyPr/>
        <a:lstStyle/>
        <a:p>
          <a:r>
            <a:rPr lang="en-US" dirty="0"/>
            <a:t>For handling partition cases where a majority model would render part of the system unavailable even though the nodes are up and running.</a:t>
          </a:r>
        </a:p>
      </dgm:t>
    </dgm:pt>
    <dgm:pt modelId="{5345BA7F-C3D4-4911-99B7-4C0F3587C388}" type="parTrans" cxnId="{6A139345-9B05-4B96-B7D2-A8EE5E9A9EAA}">
      <dgm:prSet/>
      <dgm:spPr/>
      <dgm:t>
        <a:bodyPr/>
        <a:lstStyle/>
        <a:p>
          <a:endParaRPr lang="en-US"/>
        </a:p>
      </dgm:t>
    </dgm:pt>
    <dgm:pt modelId="{9A5707C7-0DC8-4D32-9E83-FFEC74336BA2}" type="sibTrans" cxnId="{6A139345-9B05-4B96-B7D2-A8EE5E9A9EAA}">
      <dgm:prSet/>
      <dgm:spPr/>
      <dgm:t>
        <a:bodyPr/>
        <a:lstStyle/>
        <a:p>
          <a:endParaRPr lang="en-US"/>
        </a:p>
      </dgm:t>
    </dgm:pt>
    <dgm:pt modelId="{E468F6D5-FFD7-4906-98E6-AA99DF6B77A1}" type="pres">
      <dgm:prSet presAssocID="{9D7F51FA-2927-40A5-BF63-3314E4C6ED62}" presName="vert0" presStyleCnt="0">
        <dgm:presLayoutVars>
          <dgm:dir/>
          <dgm:animOne val="branch"/>
          <dgm:animLvl val="lvl"/>
        </dgm:presLayoutVars>
      </dgm:prSet>
      <dgm:spPr/>
    </dgm:pt>
    <dgm:pt modelId="{694DF862-6BBD-4D89-981C-BCC31790D025}" type="pres">
      <dgm:prSet presAssocID="{B2CACAC3-385C-4F4E-BA85-111486259574}" presName="thickLine" presStyleLbl="alignNode1" presStyleIdx="0" presStyleCnt="1"/>
      <dgm:spPr/>
    </dgm:pt>
    <dgm:pt modelId="{4AB6DFD3-EA84-4CDC-9DBB-6D952671DD7E}" type="pres">
      <dgm:prSet presAssocID="{B2CACAC3-385C-4F4E-BA85-111486259574}" presName="horz1" presStyleCnt="0"/>
      <dgm:spPr/>
    </dgm:pt>
    <dgm:pt modelId="{A5B120BF-CFF1-432C-A70A-6EAEF5A9C2FF}" type="pres">
      <dgm:prSet presAssocID="{B2CACAC3-385C-4F4E-BA85-111486259574}" presName="tx1" presStyleLbl="revTx" presStyleIdx="0" presStyleCnt="3"/>
      <dgm:spPr/>
    </dgm:pt>
    <dgm:pt modelId="{D6D80FF9-BD8B-470F-9FF6-729A225ABB6C}" type="pres">
      <dgm:prSet presAssocID="{B2CACAC3-385C-4F4E-BA85-111486259574}" presName="vert1" presStyleCnt="0"/>
      <dgm:spPr/>
    </dgm:pt>
    <dgm:pt modelId="{E61AFAB9-5CC3-405E-A23E-DD1AF540A06E}" type="pres">
      <dgm:prSet presAssocID="{0445C724-601F-4C32-98E2-CA80425AE329}" presName="vertSpace2a" presStyleCnt="0"/>
      <dgm:spPr/>
    </dgm:pt>
    <dgm:pt modelId="{000E29DE-F07F-4894-BC0B-F94191ECC481}" type="pres">
      <dgm:prSet presAssocID="{0445C724-601F-4C32-98E2-CA80425AE329}" presName="horz2" presStyleCnt="0"/>
      <dgm:spPr/>
    </dgm:pt>
    <dgm:pt modelId="{19CFC9E6-00D8-4109-B9F2-1EC056D5E2AB}" type="pres">
      <dgm:prSet presAssocID="{0445C724-601F-4C32-98E2-CA80425AE329}" presName="horzSpace2" presStyleCnt="0"/>
      <dgm:spPr/>
    </dgm:pt>
    <dgm:pt modelId="{35563D5F-F86C-43F4-8CBD-9A2620BBAFF1}" type="pres">
      <dgm:prSet presAssocID="{0445C724-601F-4C32-98E2-CA80425AE329}" presName="tx2" presStyleLbl="revTx" presStyleIdx="1" presStyleCnt="3"/>
      <dgm:spPr/>
    </dgm:pt>
    <dgm:pt modelId="{5E17D5D8-2DA3-4046-85E4-31E5ED1B7522}" type="pres">
      <dgm:prSet presAssocID="{0445C724-601F-4C32-98E2-CA80425AE329}" presName="vert2" presStyleCnt="0"/>
      <dgm:spPr/>
    </dgm:pt>
    <dgm:pt modelId="{3791AA42-4104-471A-809C-FB58F7E8B264}" type="pres">
      <dgm:prSet presAssocID="{0445C724-601F-4C32-98E2-CA80425AE329}" presName="thinLine2b" presStyleLbl="callout" presStyleIdx="0" presStyleCnt="2"/>
      <dgm:spPr/>
    </dgm:pt>
    <dgm:pt modelId="{C98D2D7E-2383-41C0-B010-0A72C858E51A}" type="pres">
      <dgm:prSet presAssocID="{0445C724-601F-4C32-98E2-CA80425AE329}" presName="vertSpace2b" presStyleCnt="0"/>
      <dgm:spPr/>
    </dgm:pt>
    <dgm:pt modelId="{FC86EE3F-25A9-4A8D-A225-42DE24D051F1}" type="pres">
      <dgm:prSet presAssocID="{A59AAD46-7DC8-4112-9DD2-A800377FEE86}" presName="horz2" presStyleCnt="0"/>
      <dgm:spPr/>
    </dgm:pt>
    <dgm:pt modelId="{47FC53BD-F78A-43EA-8110-F7500E446CB9}" type="pres">
      <dgm:prSet presAssocID="{A59AAD46-7DC8-4112-9DD2-A800377FEE86}" presName="horzSpace2" presStyleCnt="0"/>
      <dgm:spPr/>
    </dgm:pt>
    <dgm:pt modelId="{FF5C7FDC-01A5-4064-917C-C69A5818A861}" type="pres">
      <dgm:prSet presAssocID="{A59AAD46-7DC8-4112-9DD2-A800377FEE86}" presName="tx2" presStyleLbl="revTx" presStyleIdx="2" presStyleCnt="3"/>
      <dgm:spPr/>
    </dgm:pt>
    <dgm:pt modelId="{00B50C8B-2A46-46A5-8C5E-C42541AC5159}" type="pres">
      <dgm:prSet presAssocID="{A59AAD46-7DC8-4112-9DD2-A800377FEE86}" presName="vert2" presStyleCnt="0"/>
      <dgm:spPr/>
    </dgm:pt>
    <dgm:pt modelId="{8260C917-C0CF-4773-BE28-6D420BB2F0A5}" type="pres">
      <dgm:prSet presAssocID="{A59AAD46-7DC8-4112-9DD2-A800377FEE86}" presName="thinLine2b" presStyleLbl="callout" presStyleIdx="1" presStyleCnt="2"/>
      <dgm:spPr/>
    </dgm:pt>
    <dgm:pt modelId="{AFB94D28-A48F-4338-B955-8852354745B1}" type="pres">
      <dgm:prSet presAssocID="{A59AAD46-7DC8-4112-9DD2-A800377FEE86}" presName="vertSpace2b" presStyleCnt="0"/>
      <dgm:spPr/>
    </dgm:pt>
  </dgm:ptLst>
  <dgm:cxnLst>
    <dgm:cxn modelId="{2D71363C-35CE-4B17-92F5-9E0D50AFDDF4}" srcId="{9D7F51FA-2927-40A5-BF63-3314E4C6ED62}" destId="{B2CACAC3-385C-4F4E-BA85-111486259574}" srcOrd="0" destOrd="0" parTransId="{03C4C7AC-B873-4103-A6A3-59FC3BA4CA80}" sibTransId="{EB9FC2E6-8F43-4E5E-9027-2F5EDC655652}"/>
    <dgm:cxn modelId="{6A139345-9B05-4B96-B7D2-A8EE5E9A9EAA}" srcId="{B2CACAC3-385C-4F4E-BA85-111486259574}" destId="{A59AAD46-7DC8-4112-9DD2-A800377FEE86}" srcOrd="1" destOrd="0" parTransId="{5345BA7F-C3D4-4911-99B7-4C0F3587C388}" sibTransId="{9A5707C7-0DC8-4D32-9E83-FFEC74336BA2}"/>
    <dgm:cxn modelId="{2754E74D-C5D8-4F90-866F-513D710D87BC}" type="presOf" srcId="{0445C724-601F-4C32-98E2-CA80425AE329}" destId="{35563D5F-F86C-43F4-8CBD-9A2620BBAFF1}" srcOrd="0" destOrd="0" presId="urn:microsoft.com/office/officeart/2008/layout/LinedList"/>
    <dgm:cxn modelId="{824E754F-37A7-42AE-A978-9FCA5836BBE8}" type="presOf" srcId="{B2CACAC3-385C-4F4E-BA85-111486259574}" destId="{A5B120BF-CFF1-432C-A70A-6EAEF5A9C2FF}" srcOrd="0" destOrd="0" presId="urn:microsoft.com/office/officeart/2008/layout/LinedList"/>
    <dgm:cxn modelId="{C90DF77A-9A21-490B-9A79-497677032C44}" type="presOf" srcId="{A59AAD46-7DC8-4112-9DD2-A800377FEE86}" destId="{FF5C7FDC-01A5-4064-917C-C69A5818A861}" srcOrd="0" destOrd="0" presId="urn:microsoft.com/office/officeart/2008/layout/LinedList"/>
    <dgm:cxn modelId="{A177CDBB-5DD0-489A-98FA-D6AC3F387AC9}" type="presOf" srcId="{9D7F51FA-2927-40A5-BF63-3314E4C6ED62}" destId="{E468F6D5-FFD7-4906-98E6-AA99DF6B77A1}" srcOrd="0" destOrd="0" presId="urn:microsoft.com/office/officeart/2008/layout/LinedList"/>
    <dgm:cxn modelId="{8421E0E3-F3FB-4250-8D15-6B4E25DE89CE}" srcId="{B2CACAC3-385C-4F4E-BA85-111486259574}" destId="{0445C724-601F-4C32-98E2-CA80425AE329}" srcOrd="0" destOrd="0" parTransId="{55263E45-3F2B-467B-9AB8-8F871C2E3280}" sibTransId="{7E245835-0214-4130-B807-C8B8C2116C62}"/>
    <dgm:cxn modelId="{19A17B71-2342-4DB9-85D6-F65716D7A738}" type="presParOf" srcId="{E468F6D5-FFD7-4906-98E6-AA99DF6B77A1}" destId="{694DF862-6BBD-4D89-981C-BCC31790D025}" srcOrd="0" destOrd="0" presId="urn:microsoft.com/office/officeart/2008/layout/LinedList"/>
    <dgm:cxn modelId="{1B93FF73-9EBD-4DD3-800E-2B9D2668DB7D}" type="presParOf" srcId="{E468F6D5-FFD7-4906-98E6-AA99DF6B77A1}" destId="{4AB6DFD3-EA84-4CDC-9DBB-6D952671DD7E}" srcOrd="1" destOrd="0" presId="urn:microsoft.com/office/officeart/2008/layout/LinedList"/>
    <dgm:cxn modelId="{CA2F9013-20C0-461F-ABDE-C57448CE7EB1}" type="presParOf" srcId="{4AB6DFD3-EA84-4CDC-9DBB-6D952671DD7E}" destId="{A5B120BF-CFF1-432C-A70A-6EAEF5A9C2FF}" srcOrd="0" destOrd="0" presId="urn:microsoft.com/office/officeart/2008/layout/LinedList"/>
    <dgm:cxn modelId="{FA4E3FC7-C66C-4B48-9992-E95186A389DA}" type="presParOf" srcId="{4AB6DFD3-EA84-4CDC-9DBB-6D952671DD7E}" destId="{D6D80FF9-BD8B-470F-9FF6-729A225ABB6C}" srcOrd="1" destOrd="0" presId="urn:microsoft.com/office/officeart/2008/layout/LinedList"/>
    <dgm:cxn modelId="{E07A88B9-138A-49F0-A6A9-E425FC7DAC68}" type="presParOf" srcId="{D6D80FF9-BD8B-470F-9FF6-729A225ABB6C}" destId="{E61AFAB9-5CC3-405E-A23E-DD1AF540A06E}" srcOrd="0" destOrd="0" presId="urn:microsoft.com/office/officeart/2008/layout/LinedList"/>
    <dgm:cxn modelId="{A24EA921-30D6-43FE-8B7B-503B9039F1AA}" type="presParOf" srcId="{D6D80FF9-BD8B-470F-9FF6-729A225ABB6C}" destId="{000E29DE-F07F-4894-BC0B-F94191ECC481}" srcOrd="1" destOrd="0" presId="urn:microsoft.com/office/officeart/2008/layout/LinedList"/>
    <dgm:cxn modelId="{B041CA39-169D-4BBA-936F-5F7B1CF5F983}" type="presParOf" srcId="{000E29DE-F07F-4894-BC0B-F94191ECC481}" destId="{19CFC9E6-00D8-4109-B9F2-1EC056D5E2AB}" srcOrd="0" destOrd="0" presId="urn:microsoft.com/office/officeart/2008/layout/LinedList"/>
    <dgm:cxn modelId="{B2AF798C-F3E5-46A2-BD11-50277BD8DC46}" type="presParOf" srcId="{000E29DE-F07F-4894-BC0B-F94191ECC481}" destId="{35563D5F-F86C-43F4-8CBD-9A2620BBAFF1}" srcOrd="1" destOrd="0" presId="urn:microsoft.com/office/officeart/2008/layout/LinedList"/>
    <dgm:cxn modelId="{747143B9-0D80-4472-8DEF-D1D920D6F809}" type="presParOf" srcId="{000E29DE-F07F-4894-BC0B-F94191ECC481}" destId="{5E17D5D8-2DA3-4046-85E4-31E5ED1B7522}" srcOrd="2" destOrd="0" presId="urn:microsoft.com/office/officeart/2008/layout/LinedList"/>
    <dgm:cxn modelId="{AAAB09A9-12A7-4C67-B36B-4E244C7B0466}" type="presParOf" srcId="{D6D80FF9-BD8B-470F-9FF6-729A225ABB6C}" destId="{3791AA42-4104-471A-809C-FB58F7E8B264}" srcOrd="2" destOrd="0" presId="urn:microsoft.com/office/officeart/2008/layout/LinedList"/>
    <dgm:cxn modelId="{91851526-1203-40C2-871B-53B8BE78BD38}" type="presParOf" srcId="{D6D80FF9-BD8B-470F-9FF6-729A225ABB6C}" destId="{C98D2D7E-2383-41C0-B010-0A72C858E51A}" srcOrd="3" destOrd="0" presId="urn:microsoft.com/office/officeart/2008/layout/LinedList"/>
    <dgm:cxn modelId="{E446EEDA-4793-4415-82C8-62D808FCB996}" type="presParOf" srcId="{D6D80FF9-BD8B-470F-9FF6-729A225ABB6C}" destId="{FC86EE3F-25A9-4A8D-A225-42DE24D051F1}" srcOrd="4" destOrd="0" presId="urn:microsoft.com/office/officeart/2008/layout/LinedList"/>
    <dgm:cxn modelId="{22D2BA10-FC5B-49F1-A5BC-E6FCEC46174A}" type="presParOf" srcId="{FC86EE3F-25A9-4A8D-A225-42DE24D051F1}" destId="{47FC53BD-F78A-43EA-8110-F7500E446CB9}" srcOrd="0" destOrd="0" presId="urn:microsoft.com/office/officeart/2008/layout/LinedList"/>
    <dgm:cxn modelId="{8AE11BAE-D1E7-409F-BF06-A367448E0C6D}" type="presParOf" srcId="{FC86EE3F-25A9-4A8D-A225-42DE24D051F1}" destId="{FF5C7FDC-01A5-4064-917C-C69A5818A861}" srcOrd="1" destOrd="0" presId="urn:microsoft.com/office/officeart/2008/layout/LinedList"/>
    <dgm:cxn modelId="{EEDBD9D3-2C4B-427D-9DDE-9EC6193F5F9C}" type="presParOf" srcId="{FC86EE3F-25A9-4A8D-A225-42DE24D051F1}" destId="{00B50C8B-2A46-46A5-8C5E-C42541AC5159}" srcOrd="2" destOrd="0" presId="urn:microsoft.com/office/officeart/2008/layout/LinedList"/>
    <dgm:cxn modelId="{3DB80025-CD04-4A40-BC9E-5A053ABB5584}" type="presParOf" srcId="{D6D80FF9-BD8B-470F-9FF6-729A225ABB6C}" destId="{8260C917-C0CF-4773-BE28-6D420BB2F0A5}" srcOrd="5" destOrd="0" presId="urn:microsoft.com/office/officeart/2008/layout/LinedList"/>
    <dgm:cxn modelId="{5AAA2F2F-517E-4D46-AABE-C3DCB3E3B33A}" type="presParOf" srcId="{D6D80FF9-BD8B-470F-9FF6-729A225ABB6C}" destId="{AFB94D28-A48F-4338-B955-8852354745B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50E0D-C0B0-4825-B3F2-4DC902E95EAB}">
      <dsp:nvSpPr>
        <dsp:cNvPr id="0" name=""/>
        <dsp:cNvSpPr/>
      </dsp:nvSpPr>
      <dsp:spPr>
        <a:xfrm>
          <a:off x="0" y="35036"/>
          <a:ext cx="5802283" cy="17901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i="0" kern="1200" dirty="0"/>
            <a:t>A sequence of actions that read from and/or write to a database. </a:t>
          </a:r>
          <a:endParaRPr lang="en-US" sz="3400" kern="1200" dirty="0"/>
        </a:p>
      </dsp:txBody>
      <dsp:txXfrm>
        <a:off x="87385" y="122421"/>
        <a:ext cx="5627513" cy="1615330"/>
      </dsp:txXfrm>
    </dsp:sp>
    <dsp:sp modelId="{D8A179B7-D267-4734-B02C-D93446A0378F}">
      <dsp:nvSpPr>
        <dsp:cNvPr id="0" name=""/>
        <dsp:cNvSpPr/>
      </dsp:nvSpPr>
      <dsp:spPr>
        <a:xfrm>
          <a:off x="0" y="1923057"/>
          <a:ext cx="5802283" cy="17901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i="0" kern="1200"/>
            <a:t>It could be any combination of CRUD operations.</a:t>
          </a:r>
          <a:endParaRPr lang="en-US" sz="3400" kern="1200"/>
        </a:p>
      </dsp:txBody>
      <dsp:txXfrm>
        <a:off x="87385" y="2010442"/>
        <a:ext cx="5627513" cy="16153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39024-482A-4FAE-891C-F34918730987}">
      <dsp:nvSpPr>
        <dsp:cNvPr id="0" name=""/>
        <dsp:cNvSpPr/>
      </dsp:nvSpPr>
      <dsp:spPr>
        <a:xfrm rot="16200000">
          <a:off x="1444836" y="-1444836"/>
          <a:ext cx="2147147" cy="503682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Open Sans"/>
              <a:ea typeface="Open Sans"/>
              <a:cs typeface="Open Sans"/>
              <a:sym typeface="Open Sans"/>
            </a:rPr>
            <a:t>A BASE datastore values availability (since that’s important for scale).</a:t>
          </a:r>
          <a:endParaRPr lang="en-US" sz="2100" kern="1200" dirty="0"/>
        </a:p>
      </dsp:txBody>
      <dsp:txXfrm rot="5400000">
        <a:off x="-1" y="1"/>
        <a:ext cx="5036820" cy="1610360"/>
      </dsp:txXfrm>
    </dsp:sp>
    <dsp:sp modelId="{4641EB27-3965-41BE-BF83-E07B7E0E5706}">
      <dsp:nvSpPr>
        <dsp:cNvPr id="0" name=""/>
        <dsp:cNvSpPr/>
      </dsp:nvSpPr>
      <dsp:spPr>
        <a:xfrm>
          <a:off x="5036820" y="0"/>
          <a:ext cx="5036820" cy="2147147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Open Sans"/>
              <a:ea typeface="Open Sans"/>
              <a:cs typeface="Open Sans"/>
              <a:sym typeface="Open Sans"/>
            </a:rPr>
            <a:t>BUT it doesn’t offer guaranteed consistency of replicated data at write time.</a:t>
          </a:r>
          <a:endParaRPr lang="en-US" sz="2100" kern="1200" dirty="0"/>
        </a:p>
      </dsp:txBody>
      <dsp:txXfrm>
        <a:off x="5036820" y="0"/>
        <a:ext cx="5036820" cy="1610360"/>
      </dsp:txXfrm>
    </dsp:sp>
    <dsp:sp modelId="{22FCDF41-8E1C-47BA-8A74-E5090C906C8B}">
      <dsp:nvSpPr>
        <dsp:cNvPr id="0" name=""/>
        <dsp:cNvSpPr/>
      </dsp:nvSpPr>
      <dsp:spPr>
        <a:xfrm rot="10800000">
          <a:off x="0" y="2147147"/>
          <a:ext cx="5036820" cy="2147147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Open Sans"/>
              <a:ea typeface="Open Sans"/>
              <a:cs typeface="Open Sans"/>
              <a:sym typeface="Open Sans"/>
            </a:rPr>
            <a:t>Overall, the BASE consistency model provides a less strict assurance than ACID.</a:t>
          </a:r>
          <a:endParaRPr lang="en-US" sz="2100" kern="1200" dirty="0"/>
        </a:p>
      </dsp:txBody>
      <dsp:txXfrm rot="10800000">
        <a:off x="0" y="2683933"/>
        <a:ext cx="5036820" cy="1610360"/>
      </dsp:txXfrm>
    </dsp:sp>
    <dsp:sp modelId="{C589D8D9-A7FF-4000-A371-4AEF958DC81E}">
      <dsp:nvSpPr>
        <dsp:cNvPr id="0" name=""/>
        <dsp:cNvSpPr/>
      </dsp:nvSpPr>
      <dsp:spPr>
        <a:xfrm rot="5400000">
          <a:off x="6481656" y="702310"/>
          <a:ext cx="2147147" cy="503682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Open Sans"/>
              <a:ea typeface="Open Sans"/>
              <a:cs typeface="Open Sans"/>
              <a:sym typeface="Open Sans"/>
            </a:rPr>
            <a:t>Data will be consistent in the future, either at read time or it will always be consistent, but only for certain processed past snapshots.</a:t>
          </a:r>
          <a:endParaRPr lang="en-US" sz="2100" kern="1200" dirty="0"/>
        </a:p>
      </dsp:txBody>
      <dsp:txXfrm rot="-5400000">
        <a:off x="5036819" y="2683933"/>
        <a:ext cx="5036820" cy="1610360"/>
      </dsp:txXfrm>
    </dsp:sp>
    <dsp:sp modelId="{A8435E9C-7CA1-44F0-97F1-064C3ADB9185}">
      <dsp:nvSpPr>
        <dsp:cNvPr id="0" name=""/>
        <dsp:cNvSpPr/>
      </dsp:nvSpPr>
      <dsp:spPr>
        <a:xfrm>
          <a:off x="3525774" y="1610360"/>
          <a:ext cx="3022092" cy="1073573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Base Transactions</a:t>
          </a:r>
        </a:p>
      </dsp:txBody>
      <dsp:txXfrm>
        <a:off x="3578182" y="1662768"/>
        <a:ext cx="2917276" cy="968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14541-E739-46D9-A954-2186A1C8EB8F}">
      <dsp:nvSpPr>
        <dsp:cNvPr id="0" name=""/>
        <dsp:cNvSpPr/>
      </dsp:nvSpPr>
      <dsp:spPr>
        <a:xfrm rot="16200000">
          <a:off x="222885" y="-222885"/>
          <a:ext cx="1874096" cy="2319868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0" kern="1200">
              <a:solidFill>
                <a:schemeClr val="bg1"/>
              </a:solidFill>
            </a:rPr>
            <a:t>Atomicity</a:t>
          </a:r>
          <a:endParaRPr lang="en-US" sz="2900" kern="1200" dirty="0">
            <a:solidFill>
              <a:schemeClr val="bg1"/>
            </a:solidFill>
          </a:endParaRPr>
        </a:p>
      </dsp:txBody>
      <dsp:txXfrm rot="5400000">
        <a:off x="-1" y="1"/>
        <a:ext cx="2319868" cy="1405572"/>
      </dsp:txXfrm>
    </dsp:sp>
    <dsp:sp modelId="{56764BE4-9C44-4F6C-8CCC-B55D55ECAF9C}">
      <dsp:nvSpPr>
        <dsp:cNvPr id="0" name=""/>
        <dsp:cNvSpPr/>
      </dsp:nvSpPr>
      <dsp:spPr>
        <a:xfrm>
          <a:off x="2319868" y="0"/>
          <a:ext cx="2319868" cy="187409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0" kern="1200" dirty="0">
              <a:solidFill>
                <a:schemeClr val="bg1"/>
              </a:solidFill>
            </a:rPr>
            <a:t>Consistency</a:t>
          </a:r>
          <a:endParaRPr lang="en-US" sz="2900" kern="1200" dirty="0">
            <a:solidFill>
              <a:schemeClr val="bg1"/>
            </a:solidFill>
          </a:endParaRPr>
        </a:p>
      </dsp:txBody>
      <dsp:txXfrm>
        <a:off x="2319868" y="0"/>
        <a:ext cx="2319868" cy="1405572"/>
      </dsp:txXfrm>
    </dsp:sp>
    <dsp:sp modelId="{6DCA9B7F-64A1-43C2-8252-25805C61C952}">
      <dsp:nvSpPr>
        <dsp:cNvPr id="0" name=""/>
        <dsp:cNvSpPr/>
      </dsp:nvSpPr>
      <dsp:spPr>
        <a:xfrm rot="10800000">
          <a:off x="0" y="1874096"/>
          <a:ext cx="2319868" cy="1874096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0" kern="1200" dirty="0">
              <a:solidFill>
                <a:schemeClr val="bg1"/>
              </a:solidFill>
            </a:rPr>
            <a:t>Isolation</a:t>
          </a:r>
          <a:endParaRPr lang="en-US" sz="2900" kern="1200" dirty="0">
            <a:solidFill>
              <a:schemeClr val="bg1"/>
            </a:solidFill>
          </a:endParaRPr>
        </a:p>
      </dsp:txBody>
      <dsp:txXfrm rot="10800000">
        <a:off x="0" y="2342620"/>
        <a:ext cx="2319868" cy="1405572"/>
      </dsp:txXfrm>
    </dsp:sp>
    <dsp:sp modelId="{B5D0B845-C4C9-43E6-84A5-70F7AFAC4A9D}">
      <dsp:nvSpPr>
        <dsp:cNvPr id="0" name=""/>
        <dsp:cNvSpPr/>
      </dsp:nvSpPr>
      <dsp:spPr>
        <a:xfrm rot="5400000">
          <a:off x="2542753" y="1651210"/>
          <a:ext cx="1874096" cy="2319868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0" kern="1200" dirty="0">
              <a:solidFill>
                <a:schemeClr val="bg1"/>
              </a:solidFill>
            </a:rPr>
            <a:t>Durability</a:t>
          </a:r>
          <a:endParaRPr lang="en-US" sz="2900" kern="1200" dirty="0">
            <a:solidFill>
              <a:schemeClr val="bg1"/>
            </a:solidFill>
          </a:endParaRPr>
        </a:p>
      </dsp:txBody>
      <dsp:txXfrm rot="-5400000">
        <a:off x="2319867" y="2342620"/>
        <a:ext cx="2319868" cy="1405572"/>
      </dsp:txXfrm>
    </dsp:sp>
    <dsp:sp modelId="{3BBD3C68-34FC-4350-853B-9599F6C82E46}">
      <dsp:nvSpPr>
        <dsp:cNvPr id="0" name=""/>
        <dsp:cNvSpPr/>
      </dsp:nvSpPr>
      <dsp:spPr>
        <a:xfrm>
          <a:off x="1623907" y="1405572"/>
          <a:ext cx="1391920" cy="937048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i="0" kern="1200" dirty="0"/>
            <a:t>ACID</a:t>
          </a:r>
          <a:endParaRPr lang="en-US" sz="2900" kern="1200" dirty="0"/>
        </a:p>
      </dsp:txBody>
      <dsp:txXfrm>
        <a:off x="1669650" y="1451315"/>
        <a:ext cx="1300434" cy="845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1F3A8-EECC-49F5-9AE8-A8525917F142}">
      <dsp:nvSpPr>
        <dsp:cNvPr id="0" name=""/>
        <dsp:cNvSpPr/>
      </dsp:nvSpPr>
      <dsp:spPr>
        <a:xfrm rot="5400000">
          <a:off x="3971483" y="-1585759"/>
          <a:ext cx="721820" cy="407754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i="0" kern="1200"/>
            <a:t>A transaction is an atomic unit of processing; it is either performed in its entirety or not performed at all.</a:t>
          </a:r>
          <a:endParaRPr lang="en-US" sz="1500" kern="1200"/>
        </a:p>
      </dsp:txBody>
      <dsp:txXfrm rot="-5400000">
        <a:off x="2293620" y="127340"/>
        <a:ext cx="4042310" cy="651348"/>
      </dsp:txXfrm>
    </dsp:sp>
    <dsp:sp modelId="{164C4EFB-985F-4714-A190-1D1CD7E6410F}">
      <dsp:nvSpPr>
        <dsp:cNvPr id="0" name=""/>
        <dsp:cNvSpPr/>
      </dsp:nvSpPr>
      <dsp:spPr>
        <a:xfrm>
          <a:off x="0" y="1875"/>
          <a:ext cx="2293620" cy="9022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0" kern="1200" dirty="0"/>
            <a:t>Atomicity</a:t>
          </a:r>
          <a:endParaRPr lang="en-US" sz="2800" kern="1200" dirty="0"/>
        </a:p>
      </dsp:txBody>
      <dsp:txXfrm>
        <a:off x="44045" y="45920"/>
        <a:ext cx="2205530" cy="814185"/>
      </dsp:txXfrm>
    </dsp:sp>
    <dsp:sp modelId="{084AD413-48AE-464A-B9AD-104D9432D62F}">
      <dsp:nvSpPr>
        <dsp:cNvPr id="0" name=""/>
        <dsp:cNvSpPr/>
      </dsp:nvSpPr>
      <dsp:spPr>
        <a:xfrm rot="5400000">
          <a:off x="3971483" y="-638370"/>
          <a:ext cx="721820" cy="407754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i="0" kern="1200"/>
            <a:t>An </a:t>
          </a:r>
          <a:r>
            <a:rPr lang="en-US" sz="1500" i="0" kern="1200" dirty="0"/>
            <a:t>execution of the transaction must take the database from one consistent state to another.</a:t>
          </a:r>
          <a:endParaRPr lang="en-US" sz="1500" kern="1200" dirty="0"/>
        </a:p>
      </dsp:txBody>
      <dsp:txXfrm rot="-5400000">
        <a:off x="2293620" y="1074729"/>
        <a:ext cx="4042310" cy="651348"/>
      </dsp:txXfrm>
    </dsp:sp>
    <dsp:sp modelId="{E29ED31F-319C-412D-A943-31108E053201}">
      <dsp:nvSpPr>
        <dsp:cNvPr id="0" name=""/>
        <dsp:cNvSpPr/>
      </dsp:nvSpPr>
      <dsp:spPr>
        <a:xfrm>
          <a:off x="0" y="949264"/>
          <a:ext cx="2293620" cy="9022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0" kern="1200" dirty="0"/>
            <a:t>Consistency</a:t>
          </a:r>
          <a:endParaRPr lang="en-US" sz="2800" kern="1200" dirty="0"/>
        </a:p>
      </dsp:txBody>
      <dsp:txXfrm>
        <a:off x="44045" y="993309"/>
        <a:ext cx="2205530" cy="814185"/>
      </dsp:txXfrm>
    </dsp:sp>
    <dsp:sp modelId="{BDDB6A8E-FE1F-4DFA-A2B9-226AA79F3FB8}">
      <dsp:nvSpPr>
        <dsp:cNvPr id="0" name=""/>
        <dsp:cNvSpPr/>
      </dsp:nvSpPr>
      <dsp:spPr>
        <a:xfrm rot="5400000">
          <a:off x="3971483" y="309018"/>
          <a:ext cx="721820" cy="4077546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i="0" kern="1200"/>
            <a:t>A </a:t>
          </a:r>
          <a:r>
            <a:rPr lang="en-US" sz="1500" i="0" kern="1200" dirty="0"/>
            <a:t>transaction should not make its updates visible to other transactions until it is committed.</a:t>
          </a:r>
          <a:endParaRPr lang="en-US" sz="1500" kern="1200" dirty="0"/>
        </a:p>
      </dsp:txBody>
      <dsp:txXfrm rot="-5400000">
        <a:off x="2293620" y="2022117"/>
        <a:ext cx="4042310" cy="651348"/>
      </dsp:txXfrm>
    </dsp:sp>
    <dsp:sp modelId="{D353B183-B207-42CD-8F0F-FA7947FE9DB7}">
      <dsp:nvSpPr>
        <dsp:cNvPr id="0" name=""/>
        <dsp:cNvSpPr/>
      </dsp:nvSpPr>
      <dsp:spPr>
        <a:xfrm>
          <a:off x="0" y="1896653"/>
          <a:ext cx="2293620" cy="9022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0" kern="1200" dirty="0"/>
            <a:t>Isolation</a:t>
          </a:r>
          <a:endParaRPr lang="en-US" sz="2800" kern="1200" dirty="0"/>
        </a:p>
      </dsp:txBody>
      <dsp:txXfrm>
        <a:off x="44045" y="1940698"/>
        <a:ext cx="2205530" cy="814185"/>
      </dsp:txXfrm>
    </dsp:sp>
    <dsp:sp modelId="{2795E0E4-69A1-4C59-AABB-10232E96970F}">
      <dsp:nvSpPr>
        <dsp:cNvPr id="0" name=""/>
        <dsp:cNvSpPr/>
      </dsp:nvSpPr>
      <dsp:spPr>
        <a:xfrm rot="5400000">
          <a:off x="3971483" y="1256407"/>
          <a:ext cx="721820" cy="407754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i="0" kern="1200"/>
            <a:t>Once </a:t>
          </a:r>
          <a:r>
            <a:rPr lang="en-US" sz="1500" i="0" kern="1200" dirty="0"/>
            <a:t>the transaction is complete, it will persist as complete and cannot be undone.</a:t>
          </a:r>
          <a:endParaRPr lang="en-US" sz="1500" kern="1200" dirty="0"/>
        </a:p>
      </dsp:txBody>
      <dsp:txXfrm rot="-5400000">
        <a:off x="2293620" y="2969506"/>
        <a:ext cx="4042310" cy="651348"/>
      </dsp:txXfrm>
    </dsp:sp>
    <dsp:sp modelId="{654C89E6-6D31-4932-A246-1184A296FF7D}">
      <dsp:nvSpPr>
        <dsp:cNvPr id="0" name=""/>
        <dsp:cNvSpPr/>
      </dsp:nvSpPr>
      <dsp:spPr>
        <a:xfrm>
          <a:off x="0" y="2844042"/>
          <a:ext cx="2293620" cy="9022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0" kern="1200" dirty="0"/>
            <a:t>Durability</a:t>
          </a:r>
          <a:endParaRPr lang="en-US" sz="2800" kern="1200" dirty="0"/>
        </a:p>
      </dsp:txBody>
      <dsp:txXfrm>
        <a:off x="44045" y="2888087"/>
        <a:ext cx="2205530" cy="814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08217-DC6C-4DE2-ACA2-38251A65850A}">
      <dsp:nvSpPr>
        <dsp:cNvPr id="0" name=""/>
        <dsp:cNvSpPr/>
      </dsp:nvSpPr>
      <dsp:spPr>
        <a:xfrm rot="5400000">
          <a:off x="6105897" y="-2301373"/>
          <a:ext cx="1467628" cy="643737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write-write conflict: two transactions/users update the same data item at the same time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lost update problem</a:t>
          </a:r>
        </a:p>
      </dsp:txBody>
      <dsp:txXfrm rot="-5400000">
        <a:off x="3621023" y="255145"/>
        <a:ext cx="6365732" cy="1324340"/>
      </dsp:txXfrm>
    </dsp:sp>
    <dsp:sp modelId="{48A16094-B5E5-4B24-A3CE-E09EB468960F}">
      <dsp:nvSpPr>
        <dsp:cNvPr id="0" name=""/>
        <dsp:cNvSpPr/>
      </dsp:nvSpPr>
      <dsp:spPr>
        <a:xfrm>
          <a:off x="0" y="45"/>
          <a:ext cx="3621024" cy="18345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/>
            <a:t>Update Consistency</a:t>
          </a:r>
          <a:endParaRPr lang="en-US" sz="4500" kern="1200"/>
        </a:p>
      </dsp:txBody>
      <dsp:txXfrm>
        <a:off x="89555" y="89600"/>
        <a:ext cx="3441914" cy="1655426"/>
      </dsp:txXfrm>
    </dsp:sp>
    <dsp:sp modelId="{D49C38B0-D169-469E-9998-F33126F1F23B}">
      <dsp:nvSpPr>
        <dsp:cNvPr id="0" name=""/>
        <dsp:cNvSpPr/>
      </dsp:nvSpPr>
      <dsp:spPr>
        <a:xfrm rot="5400000">
          <a:off x="6105897" y="-375111"/>
          <a:ext cx="1467628" cy="643737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read-write conflict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inconsistent read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dirty read</a:t>
          </a:r>
        </a:p>
      </dsp:txBody>
      <dsp:txXfrm rot="-5400000">
        <a:off x="3621023" y="2181407"/>
        <a:ext cx="6365732" cy="1324340"/>
      </dsp:txXfrm>
    </dsp:sp>
    <dsp:sp modelId="{07B959D0-5BA7-4800-AA22-E1BBB524165C}">
      <dsp:nvSpPr>
        <dsp:cNvPr id="0" name=""/>
        <dsp:cNvSpPr/>
      </dsp:nvSpPr>
      <dsp:spPr>
        <a:xfrm>
          <a:off x="0" y="1926308"/>
          <a:ext cx="3621024" cy="183453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/>
            <a:t>Read Consistency</a:t>
          </a:r>
          <a:endParaRPr lang="en-US" sz="4500" kern="1200"/>
        </a:p>
      </dsp:txBody>
      <dsp:txXfrm>
        <a:off x="89555" y="2015863"/>
        <a:ext cx="3441914" cy="16554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A72B5-987B-4B2A-829B-62A34A16ED32}">
      <dsp:nvSpPr>
        <dsp:cNvPr id="0" name=""/>
        <dsp:cNvSpPr/>
      </dsp:nvSpPr>
      <dsp:spPr>
        <a:xfrm>
          <a:off x="0" y="9108"/>
          <a:ext cx="3956858" cy="1160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Replication Consistency</a:t>
          </a:r>
          <a:endParaRPr lang="en-US" sz="3100" kern="1200" dirty="0"/>
        </a:p>
      </dsp:txBody>
      <dsp:txXfrm>
        <a:off x="56658" y="65766"/>
        <a:ext cx="3843542" cy="1047324"/>
      </dsp:txXfrm>
    </dsp:sp>
    <dsp:sp modelId="{8CEBE4F0-BC88-4890-88B0-F7FC8ED5A512}">
      <dsp:nvSpPr>
        <dsp:cNvPr id="0" name=""/>
        <dsp:cNvSpPr/>
      </dsp:nvSpPr>
      <dsp:spPr>
        <a:xfrm>
          <a:off x="0" y="1169748"/>
          <a:ext cx="3956858" cy="1347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63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Ensuring the same data item has the same value when read from different replicas</a:t>
          </a:r>
        </a:p>
      </dsp:txBody>
      <dsp:txXfrm>
        <a:off x="0" y="1169748"/>
        <a:ext cx="3956858" cy="13475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94B06-396F-4A72-A196-EB019DDD500F}">
      <dsp:nvSpPr>
        <dsp:cNvPr id="0" name=""/>
        <dsp:cNvSpPr/>
      </dsp:nvSpPr>
      <dsp:spPr>
        <a:xfrm>
          <a:off x="1738416" y="174296"/>
          <a:ext cx="1510523" cy="13705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E7FFC-D1E9-4AFE-A636-53E5A1A0714C}">
      <dsp:nvSpPr>
        <dsp:cNvPr id="0" name=""/>
        <dsp:cNvSpPr/>
      </dsp:nvSpPr>
      <dsp:spPr>
        <a:xfrm>
          <a:off x="335787" y="1691539"/>
          <a:ext cx="4315781" cy="587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Eventual Consistency</a:t>
          </a:r>
          <a:endParaRPr lang="en-US" sz="3600" kern="1200"/>
        </a:p>
      </dsp:txBody>
      <dsp:txXfrm>
        <a:off x="335787" y="1691539"/>
        <a:ext cx="4315781" cy="587363"/>
      </dsp:txXfrm>
    </dsp:sp>
    <dsp:sp modelId="{31725BE7-00CA-4A13-8F8B-C6B1D357CA7C}">
      <dsp:nvSpPr>
        <dsp:cNvPr id="0" name=""/>
        <dsp:cNvSpPr/>
      </dsp:nvSpPr>
      <dsp:spPr>
        <a:xfrm>
          <a:off x="335787" y="2347149"/>
          <a:ext cx="4315781" cy="123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Nodes may have replication inconsistencies, but if there are no further updates, eventually all nodes will be updated to the same value.</a:t>
          </a:r>
        </a:p>
      </dsp:txBody>
      <dsp:txXfrm>
        <a:off x="335787" y="2347149"/>
        <a:ext cx="4315781" cy="1239444"/>
      </dsp:txXfrm>
    </dsp:sp>
    <dsp:sp modelId="{0CE79E49-9B1A-4301-90E1-9D5A16E80B7F}">
      <dsp:nvSpPr>
        <dsp:cNvPr id="0" name=""/>
        <dsp:cNvSpPr/>
      </dsp:nvSpPr>
      <dsp:spPr>
        <a:xfrm>
          <a:off x="6809459" y="174296"/>
          <a:ext cx="1510523" cy="13705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CC9C6-CC4D-41CD-AD54-D4C0BF3CA4B4}">
      <dsp:nvSpPr>
        <dsp:cNvPr id="0" name=""/>
        <dsp:cNvSpPr/>
      </dsp:nvSpPr>
      <dsp:spPr>
        <a:xfrm>
          <a:off x="5406830" y="1691539"/>
          <a:ext cx="4315781" cy="587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Inconsistency window</a:t>
          </a:r>
          <a:endParaRPr lang="en-US" sz="3600" kern="1200"/>
        </a:p>
      </dsp:txBody>
      <dsp:txXfrm>
        <a:off x="5406830" y="1691539"/>
        <a:ext cx="4315781" cy="587363"/>
      </dsp:txXfrm>
    </dsp:sp>
    <dsp:sp modelId="{AFE84CBE-3E1A-4C5D-891E-71F145888AED}">
      <dsp:nvSpPr>
        <dsp:cNvPr id="0" name=""/>
        <dsp:cNvSpPr/>
      </dsp:nvSpPr>
      <dsp:spPr>
        <a:xfrm>
          <a:off x="5406830" y="2347149"/>
          <a:ext cx="4315781" cy="1239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length of time an inconsistency is present.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Meaning that different people will see different things at the same time.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Ex: you may post a message using one node, then refresh your browser, but the refresh goes to a different node, which hasn’t received your post yet -- look like the post was lost.</a:t>
          </a:r>
        </a:p>
      </dsp:txBody>
      <dsp:txXfrm>
        <a:off x="5406830" y="2347149"/>
        <a:ext cx="4315781" cy="12394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8E084-2904-4DCF-BC70-6720343B26AF}">
      <dsp:nvSpPr>
        <dsp:cNvPr id="0" name=""/>
        <dsp:cNvSpPr/>
      </dsp:nvSpPr>
      <dsp:spPr>
        <a:xfrm>
          <a:off x="4985" y="344615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54795A-11E1-4E10-B3EB-0FE6B34512B6}">
      <dsp:nvSpPr>
        <dsp:cNvPr id="0" name=""/>
        <dsp:cNvSpPr/>
      </dsp:nvSpPr>
      <dsp:spPr>
        <a:xfrm>
          <a:off x="4985" y="1526532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/>
            <a:t>User-perceived Consistency</a:t>
          </a:r>
          <a:endParaRPr lang="en-US" sz="2000" kern="1200"/>
        </a:p>
      </dsp:txBody>
      <dsp:txXfrm>
        <a:off x="4985" y="1526532"/>
        <a:ext cx="2999531" cy="449929"/>
      </dsp:txXfrm>
    </dsp:sp>
    <dsp:sp modelId="{2DFD7866-3E2B-4207-BF20-D9F41C5BC6AC}">
      <dsp:nvSpPr>
        <dsp:cNvPr id="0" name=""/>
        <dsp:cNvSpPr/>
      </dsp:nvSpPr>
      <dsp:spPr>
        <a:xfrm>
          <a:off x="4985" y="2037895"/>
          <a:ext cx="2999531" cy="1378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time expected by the customer to see the updated value.</a:t>
          </a:r>
        </a:p>
      </dsp:txBody>
      <dsp:txXfrm>
        <a:off x="4985" y="2037895"/>
        <a:ext cx="2999531" cy="1378379"/>
      </dsp:txXfrm>
    </dsp:sp>
    <dsp:sp modelId="{E47215AE-08FE-40CD-AEAF-B8696884B9A6}">
      <dsp:nvSpPr>
        <dsp:cNvPr id="0" name=""/>
        <dsp:cNvSpPr/>
      </dsp:nvSpPr>
      <dsp:spPr>
        <a:xfrm>
          <a:off x="3529434" y="344615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758FB-963F-4A15-9666-BF40D24E5E59}">
      <dsp:nvSpPr>
        <dsp:cNvPr id="0" name=""/>
        <dsp:cNvSpPr/>
      </dsp:nvSpPr>
      <dsp:spPr>
        <a:xfrm>
          <a:off x="3529434" y="1526532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/>
            <a:t>Read-your-write Consistency</a:t>
          </a:r>
          <a:endParaRPr lang="en-US" sz="2000" kern="1200"/>
        </a:p>
      </dsp:txBody>
      <dsp:txXfrm>
        <a:off x="3529434" y="1526532"/>
        <a:ext cx="2999531" cy="449929"/>
      </dsp:txXfrm>
    </dsp:sp>
    <dsp:sp modelId="{B555507C-608F-454B-8515-1AC601B9F77D}">
      <dsp:nvSpPr>
        <dsp:cNvPr id="0" name=""/>
        <dsp:cNvSpPr/>
      </dsp:nvSpPr>
      <dsp:spPr>
        <a:xfrm>
          <a:off x="3529434" y="2037895"/>
          <a:ext cx="2999531" cy="1378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Once you’ve made an update, you are guaranteed to continue seeing the update.</a:t>
          </a:r>
        </a:p>
      </dsp:txBody>
      <dsp:txXfrm>
        <a:off x="3529434" y="2037895"/>
        <a:ext cx="2999531" cy="1378379"/>
      </dsp:txXfrm>
    </dsp:sp>
    <dsp:sp modelId="{A68E436C-EB76-4CCF-8921-489C4196D567}">
      <dsp:nvSpPr>
        <dsp:cNvPr id="0" name=""/>
        <dsp:cNvSpPr/>
      </dsp:nvSpPr>
      <dsp:spPr>
        <a:xfrm>
          <a:off x="7053883" y="344615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41358-26B2-4565-BF59-6FD2E44302E2}">
      <dsp:nvSpPr>
        <dsp:cNvPr id="0" name=""/>
        <dsp:cNvSpPr/>
      </dsp:nvSpPr>
      <dsp:spPr>
        <a:xfrm>
          <a:off x="7053883" y="1526532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/>
            <a:t>Session Consistency</a:t>
          </a:r>
          <a:endParaRPr lang="en-US" sz="2000" kern="1200"/>
        </a:p>
      </dsp:txBody>
      <dsp:txXfrm>
        <a:off x="7053883" y="1526532"/>
        <a:ext cx="2999531" cy="449929"/>
      </dsp:txXfrm>
    </dsp:sp>
    <dsp:sp modelId="{967C8C2B-3055-4C63-9331-5C94925F5DD2}">
      <dsp:nvSpPr>
        <dsp:cNvPr id="0" name=""/>
        <dsp:cNvSpPr/>
      </dsp:nvSpPr>
      <dsp:spPr>
        <a:xfrm>
          <a:off x="7053883" y="2037895"/>
          <a:ext cx="2999531" cy="1378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Within a user’s session, there is read-your-writes consistency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user may lose consistency should their session end, or should the user access the system from different computers.</a:t>
          </a:r>
        </a:p>
      </dsp:txBody>
      <dsp:txXfrm>
        <a:off x="7053883" y="2037895"/>
        <a:ext cx="2999531" cy="13783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A1C42-FB27-44C1-8E35-63FB0DD8F5D3}">
      <dsp:nvSpPr>
        <dsp:cNvPr id="0" name=""/>
        <dsp:cNvSpPr/>
      </dsp:nvSpPr>
      <dsp:spPr>
        <a:xfrm>
          <a:off x="3143" y="27795"/>
          <a:ext cx="3064668" cy="576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Strong Consistency</a:t>
          </a:r>
          <a:endParaRPr lang="en-US" sz="2000" kern="1200"/>
        </a:p>
      </dsp:txBody>
      <dsp:txXfrm>
        <a:off x="3143" y="27795"/>
        <a:ext cx="3064668" cy="576000"/>
      </dsp:txXfrm>
    </dsp:sp>
    <dsp:sp modelId="{9B8A5746-C017-4AE3-BFDE-3F01AB1FE5DF}">
      <dsp:nvSpPr>
        <dsp:cNvPr id="0" name=""/>
        <dsp:cNvSpPr/>
      </dsp:nvSpPr>
      <dsp:spPr>
        <a:xfrm>
          <a:off x="3143" y="603795"/>
          <a:ext cx="3064668" cy="31292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After the update completes, any subsequent access (by A, B or C) will return the updated value.</a:t>
          </a:r>
        </a:p>
      </dsp:txBody>
      <dsp:txXfrm>
        <a:off x="3143" y="603795"/>
        <a:ext cx="3064668" cy="3129299"/>
      </dsp:txXfrm>
    </dsp:sp>
    <dsp:sp modelId="{AEC871AB-5E97-4AAD-8DCC-655BBD02FD8D}">
      <dsp:nvSpPr>
        <dsp:cNvPr id="0" name=""/>
        <dsp:cNvSpPr/>
      </dsp:nvSpPr>
      <dsp:spPr>
        <a:xfrm>
          <a:off x="3496865" y="27795"/>
          <a:ext cx="3064668" cy="576000"/>
        </a:xfrm>
        <a:prstGeom prst="rect">
          <a:avLst/>
        </a:prstGeom>
        <a:gradFill rotWithShape="0">
          <a:gsLst>
            <a:gs pos="0">
              <a:schemeClr val="accent3">
                <a:hueOff val="-646019"/>
                <a:satOff val="10044"/>
                <a:lumOff val="-294"/>
                <a:alphaOff val="0"/>
                <a:shade val="85000"/>
                <a:satMod val="130000"/>
              </a:schemeClr>
            </a:gs>
            <a:gs pos="34000">
              <a:schemeClr val="accent3">
                <a:hueOff val="-646019"/>
                <a:satOff val="10044"/>
                <a:lumOff val="-294"/>
                <a:alphaOff val="0"/>
                <a:shade val="87000"/>
                <a:satMod val="125000"/>
              </a:schemeClr>
            </a:gs>
            <a:gs pos="70000">
              <a:schemeClr val="accent3">
                <a:hueOff val="-646019"/>
                <a:satOff val="10044"/>
                <a:lumOff val="-29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-646019"/>
                <a:satOff val="10044"/>
                <a:lumOff val="-29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-646019"/>
              <a:satOff val="10044"/>
              <a:lumOff val="-294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Weak Consistency</a:t>
          </a:r>
          <a:endParaRPr lang="en-US" sz="2000" kern="1200"/>
        </a:p>
      </dsp:txBody>
      <dsp:txXfrm>
        <a:off x="3496865" y="27795"/>
        <a:ext cx="3064668" cy="576000"/>
      </dsp:txXfrm>
    </dsp:sp>
    <dsp:sp modelId="{88871AEC-94F2-4CE2-B1CF-B2972BA6EB26}">
      <dsp:nvSpPr>
        <dsp:cNvPr id="0" name=""/>
        <dsp:cNvSpPr/>
      </dsp:nvSpPr>
      <dsp:spPr>
        <a:xfrm>
          <a:off x="3496865" y="603795"/>
          <a:ext cx="3064668" cy="3129299"/>
        </a:xfrm>
        <a:prstGeom prst="rect">
          <a:avLst/>
        </a:prstGeom>
        <a:solidFill>
          <a:schemeClr val="accent3">
            <a:tint val="40000"/>
            <a:alpha val="90000"/>
            <a:hueOff val="-604216"/>
            <a:satOff val="11037"/>
            <a:lumOff val="64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604216"/>
              <a:satOff val="11037"/>
              <a:lumOff val="6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The system does not guarantee that subsequent accesses will return the updated value.  A number of conditions need to be met before the value will be returned. Often this condition is the passing of time, i.e., the inconsistency window.</a:t>
          </a:r>
        </a:p>
      </dsp:txBody>
      <dsp:txXfrm>
        <a:off x="3496865" y="603795"/>
        <a:ext cx="3064668" cy="3129299"/>
      </dsp:txXfrm>
    </dsp:sp>
    <dsp:sp modelId="{7F6C5C4D-2443-4B9D-93D7-B438B2352A22}">
      <dsp:nvSpPr>
        <dsp:cNvPr id="0" name=""/>
        <dsp:cNvSpPr/>
      </dsp:nvSpPr>
      <dsp:spPr>
        <a:xfrm>
          <a:off x="6990588" y="27795"/>
          <a:ext cx="3064668" cy="576000"/>
        </a:xfrm>
        <a:prstGeom prst="rect">
          <a:avLst/>
        </a:prstGeom>
        <a:gradFill rotWithShape="0">
          <a:gsLst>
            <a:gs pos="0">
              <a:schemeClr val="accent3">
                <a:hueOff val="-1292038"/>
                <a:satOff val="20087"/>
                <a:lumOff val="-588"/>
                <a:alphaOff val="0"/>
                <a:shade val="85000"/>
                <a:satMod val="130000"/>
              </a:schemeClr>
            </a:gs>
            <a:gs pos="34000">
              <a:schemeClr val="accent3">
                <a:hueOff val="-1292038"/>
                <a:satOff val="20087"/>
                <a:lumOff val="-588"/>
                <a:alphaOff val="0"/>
                <a:shade val="87000"/>
                <a:satMod val="125000"/>
              </a:schemeClr>
            </a:gs>
            <a:gs pos="70000">
              <a:schemeClr val="accent3">
                <a:hueOff val="-1292038"/>
                <a:satOff val="20087"/>
                <a:lumOff val="-58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-1292038"/>
                <a:satOff val="20087"/>
                <a:lumOff val="-58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-1292038"/>
              <a:satOff val="20087"/>
              <a:lumOff val="-588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Eventual Consistency</a:t>
          </a:r>
          <a:endParaRPr lang="en-US" sz="2000" kern="1200"/>
        </a:p>
      </dsp:txBody>
      <dsp:txXfrm>
        <a:off x="6990588" y="27795"/>
        <a:ext cx="3064668" cy="576000"/>
      </dsp:txXfrm>
    </dsp:sp>
    <dsp:sp modelId="{5B629166-922C-403A-B8A4-4D7F8DFF6E5C}">
      <dsp:nvSpPr>
        <dsp:cNvPr id="0" name=""/>
        <dsp:cNvSpPr/>
      </dsp:nvSpPr>
      <dsp:spPr>
        <a:xfrm>
          <a:off x="6990588" y="603795"/>
          <a:ext cx="3064668" cy="3129299"/>
        </a:xfrm>
        <a:prstGeom prst="rect">
          <a:avLst/>
        </a:prstGeom>
        <a:solidFill>
          <a:schemeClr val="accent3">
            <a:tint val="40000"/>
            <a:alpha val="90000"/>
            <a:hueOff val="-1208433"/>
            <a:satOff val="22075"/>
            <a:lumOff val="128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1208433"/>
              <a:satOff val="22075"/>
              <a:lumOff val="12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The system guarantees that if no new updates are made, eventually (after the inconsistency window closes) all accesses will returned the last updated value.</a:t>
          </a:r>
        </a:p>
      </dsp:txBody>
      <dsp:txXfrm>
        <a:off x="6990588" y="603795"/>
        <a:ext cx="3064668" cy="31292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DF862-6BBD-4D89-981C-BCC31790D025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120BF-CFF1-432C-A70A-6EAEF5A9C2FF}">
      <dsp:nvSpPr>
        <dsp:cNvPr id="0" name=""/>
        <dsp:cNvSpPr/>
      </dsp:nvSpPr>
      <dsp:spPr>
        <a:xfrm>
          <a:off x="0" y="0"/>
          <a:ext cx="2011680" cy="3760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Inconsistency can be tolerated for two reasons:</a:t>
          </a:r>
          <a:endParaRPr lang="en-US" sz="2500" kern="1200" dirty="0"/>
        </a:p>
      </dsp:txBody>
      <dsp:txXfrm>
        <a:off x="0" y="0"/>
        <a:ext cx="2011680" cy="3760891"/>
      </dsp:txXfrm>
    </dsp:sp>
    <dsp:sp modelId="{35563D5F-F86C-43F4-8CBD-9A2620BBAFF1}">
      <dsp:nvSpPr>
        <dsp:cNvPr id="0" name=""/>
        <dsp:cNvSpPr/>
      </dsp:nvSpPr>
      <dsp:spPr>
        <a:xfrm>
          <a:off x="2162556" y="87411"/>
          <a:ext cx="7895844" cy="1748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For improving read and write performance under highly concurrent conditions and </a:t>
          </a:r>
        </a:p>
      </dsp:txBody>
      <dsp:txXfrm>
        <a:off x="2162556" y="87411"/>
        <a:ext cx="7895844" cy="1748226"/>
      </dsp:txXfrm>
    </dsp:sp>
    <dsp:sp modelId="{3791AA42-4104-471A-809C-FB58F7E8B264}">
      <dsp:nvSpPr>
        <dsp:cNvPr id="0" name=""/>
        <dsp:cNvSpPr/>
      </dsp:nvSpPr>
      <dsp:spPr>
        <a:xfrm>
          <a:off x="2011680" y="1835638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C7FDC-01A5-4064-917C-C69A5818A861}">
      <dsp:nvSpPr>
        <dsp:cNvPr id="0" name=""/>
        <dsp:cNvSpPr/>
      </dsp:nvSpPr>
      <dsp:spPr>
        <a:xfrm>
          <a:off x="2162556" y="1923049"/>
          <a:ext cx="7895844" cy="1748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For handling partition cases where a majority model would render part of the system unavailable even though the nodes are up and running.</a:t>
          </a:r>
        </a:p>
      </dsp:txBody>
      <dsp:txXfrm>
        <a:off x="2162556" y="1923049"/>
        <a:ext cx="7895844" cy="1748226"/>
      </dsp:txXfrm>
    </dsp:sp>
    <dsp:sp modelId="{8260C917-C0CF-4773-BE28-6D420BB2F0A5}">
      <dsp:nvSpPr>
        <dsp:cNvPr id="0" name=""/>
        <dsp:cNvSpPr/>
      </dsp:nvSpPr>
      <dsp:spPr>
        <a:xfrm>
          <a:off x="2011680" y="3671276"/>
          <a:ext cx="804672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0" timeString="2020-11-06T04:13:04.47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27954 7057 0,'0'0'13,"0"0"-12,0 0-1,0 0 16,0 0-16,0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0" timeString="2020-11-06T04:13:05.93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28337 7130 0,'0'0'8,"0"0"-7,0 0 0,0 0 9,0 0-1,0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0" timeString="2020-11-06T04:13:04.83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28007 7005 0,'0'0'13,"0"0"-7,0 0-6,0 0 0,0 0 12,0 0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0" timeString="2020-11-06T04:13:04.64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27763 7171 0,'0'0'9,"0"-10"-4,0 10 11,0 0 0,0 0-16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1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1" timeString="2020-11-06T04:48:15.430"/>
    </inkml:context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4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  <inkml:brush xml:id="br5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act:action type="add" startTime="12713">
    <iact:property name="dataType"/>
    <iact:actionData xml:id="d0">
      <inkml:trace xmlns:inkml="http://www.w3.org/2003/InkML" xml:id="stk0" contextRef="#ctx0" brushRef="#br0">26065 6269 2017 0,'0'0'0'6,"0"0"95"0,0 0 1 2,0 0-38-1,0 0 1 2,0 0-66-3,0 0 1 3,0 0-58-3,0 0 0 3,0 0-44-3,0 0 0 3,-12-29 42-3,0 5 0 4,-6 2-36-4,-4-2 0 3,-3-7 196-3,-4 9 1 2,-3-2 113-2,0 5 1 3,-1 4-71-2,-4 3 0 3,-2 0-125-6,4 7 1 5,8 5-89-3,-10 5 1 4,-2 9-103-4,4 1 0 3,5 2 37-4,1 2 0 9,6 0 91-6,1-2 0-3,7 0 81-2,-2 0 0 6,5 5 7-3,2-5 1 3,2-3 48-3,4-2 0 3,1-5-70-3,3 5 0 7,0-7 18-6,0-5 0-2,0 12-36 2,0-12 1 0,0 0-12-1,0 0 1 5,-10-12-7-4,10 12 0 1,-12-14-18-3,0 4 0 3,-3-9 23 0,-3-3 0 0,-4 0 54-3,-3 3 1 4,1 0 128-3,-3 2 0 4,-1 5-45-5,-1 7 0 5,-1-2-92-5,3 2 0 5,0 10-39-5,2 2 0 5,-2-2-78-5,2 7 0 4,3-7-17-2,-3 9 1 2,6 3-4-3,-4-5 1 3,4 5 88-3,1 7 1 3,3-7 23-3,1 0 1 5,6 2 16-5,1-7 0 2,4 0 19-4,3-12 0 5,5 12-36-2,-5-12 0 2,13 0-3-3,-13 0 0 3,9-19-6-4,-4 5 0 6,-5-8-12-7,0 5 1 7,-7 0-1-4,-3-2 0 2,-5 2-103-5,-4 3 1 4,-4 6-35-1,-4 6 1 4,-3 2 16-2,-2 2 1-3,-5 6 394-2,3 1 0 5,2-2-108-3,0 8 0 4,2-3-33-3,-2 5 1 0,2 7-51-1,0 2 1 3,3 3-42-4,3 10 1 6,4 9-43-2,3-7 0-2,4 0-34-3,6-5 0 4,-1 3-34-1,8-6 1 2,3 6 5-3,4-5 0 3,8-5-108-4,5-3 1 5,5-9-7-5,4-3 1 5,3-11-78-4,0-3 0 3,-4-3 411-4,-6-4 0 5,-7-5-5-5,-5 3 0 4,-8 1 31-3,-2-1 1 5,-2-1 50-7,2 10 1 5,-23-5-136-3,4 10 1 4,-6 9-47-4,3 3 0 4,2-5-106 0,3 10 1-4,4-3 13-2,3 3 1 5,3 5-27-4,9 1 0 4,6 9 12-3,4 1 1 5,3-4-92-7,7 0 0 6,8-5 157-5,7-5 1 5,5-7 204-4,2-5 0 4,6-20-110-5,-1-1 0 5,3-15-94-5,-3-3 0 4,-2-2-66-3,-7 5 1 4,-8-2 41-5,-5 1 1 5,-5 4-5-5,-4 6 1 4,-6 3 22-4,-12 12 1 5,10-12 3-4,-10 12 0 3,0 0-38-4,2 10 0 7,3 4-19-5,5 6 1 3,5 4-87-7,5 0 1 5,7 0-61-2,3 2 1 3,2-4 473-3,5 5 0 6,5-3-114-4,0-7 1-2,5-13-55-1,-5 1 0 3,0-5-82-2,-8-7 1 3,-7-7-74-3,-2-11 0 3,-5-8 6-3,-3 4 1 4,-4 2 8-5,-4 10 0 4,-4 1 31-3,-2-1 1 4,-1 5-28-5,-2 12 0 4,0-8 32-3,0 8 0 3,10 0-6-3,-10 0 1 3,10 3 7-3,2 4 0 4,1 5-61-5,-1 3 1 5,8 4-36-5,5 0 0 4,2-4-85-4,0-8 0 5,3 2 4-5,-1-6 1 6,6-1 386-6,-6-7 1 4,4-9-31-3,1-1 1 3,1-6-72-3,-3 2 0 4,0-8-23-5,-2 5 1 4,-3-9-38-3,-10 4 1 4,-5 11-55-5,-4-1 0 4,-3 2-49-3,-5 15 1 3,5-12 9-3,-5 12 0 4,0 0 8-5,2 12 0 4,3 3 31-3,2-1 0 3,1-4-2-3,9-1 0 3,5 1-8-3,-4-7 0 3,-1 1-45-3,3-11 0 3,0-5 9-3,2-5 1 4,5-12 50-5,-7 0 1 5,-3 0-2-4,-7-9 0 2,-5-1 79-2,-10-6 1 3,-7-1 7-3,-3 2 0 3,-5 3-48-3,0 8 0 4,-2 6-393-5,-8-7 0 5,3 6-1011-5</inkml:trace>
    </iact:actionData>
  </iact:action>
  <iact:action type="add" startTime="27201">
    <iact:property name="dataType"/>
    <iact:actionData xml:id="d1">
      <inkml:trace xmlns:inkml="http://www.w3.org/2003/InkML" xml:id="stk1" contextRef="#ctx1" brushRef="#br0">19060 3880 0</inkml:trace>
    </iact:actionData>
  </iact:action>
  <iact:action type="add" startTime="27528">
    <iact:property name="dataType"/>
    <iact:actionData xml:id="d2">
      <inkml:trace xmlns:inkml="http://www.w3.org/2003/InkML" xml:id="stk2" contextRef="#ctx0" brushRef="#br0">9634 567 1939 0,'0'0'0'9,"-5"-9"30"-4,5 9 0 5,5-17 6-5,-5 17 0 4,0 0-37-3,0 0 1 4,0 0-82-5,7 29 0 5,6 21 196-5,-9 18 1 5,4 2-35-4,-6 12 1 3,1 7-131-3,-3-17 1 2,0-7 49 0,0-7 0 1,0-10 9-3,0-4 1 4,-3-15-160-4,1-8 0 3,2 3-1190-4</inkml:trace>
    </iact:actionData>
  </iact:action>
  <iact:action type="add" startTime="27890">
    <iact:property name="dataType"/>
    <iact:actionData xml:id="d3">
      <inkml:trace xmlns:inkml="http://www.w3.org/2003/InkML" xml:id="stk3" contextRef="#ctx0" brushRef="#br0">9263 563 2107 0,'0'0'0'8,"20"7"133"-2,-5-7 0 4,5 0 55-5,19 0 1 3,15-3-32-2,-2-1 1 3,8-4-227-3,4-1 0 3,5 2-158-4,-5-3 1 5,0 3 143-4,-12-3 0 3,-5 0-51-3,-7 6 0 3,2 1-1303-4</inkml:trace>
    </iact:actionData>
  </iact:action>
  <iact:action type="add" startTime="28279">
    <iact:property name="dataType"/>
    <iact:actionData xml:id="d4">
      <inkml:trace xmlns:inkml="http://www.w3.org/2003/InkML" xml:id="stk4" contextRef="#ctx0" brushRef="#br0">10083 845 2051 0,'0'0'0'8,"0"0"65"-2,0 0 1 3,0 0 10-3,8 24 0 3,4 7-46-3,-2 0 0 4,2-2-103-5,1 12 1 4,2 7 11-3,-6-4 1 4,-1-8 24-4,-8-2 1 6,-5-1-2-8,2-16 1 4,-2-7-19-2,5-10 0 3,-17-5 97-4,15-12 0 4,2-7 23-3,0 0 1 3,0-12 8-3,7 2 0 3,10-2-27-2,-2 0 0 3,5 7-51-6,2 5 1 6,3-3-137-5,2 13 0 5,3 2-1298-5</inkml:trace>
    </iact:actionData>
  </iact:action>
  <iact:action type="add" startTime="28656">
    <iact:property name="dataType"/>
    <iact:actionData xml:id="d5">
      <inkml:trace xmlns:inkml="http://www.w3.org/2003/InkML" xml:id="stk5" contextRef="#ctx0" brushRef="#br0">10884 922 2297 0,'0'0'0'6,"-13"-17"75"0,8 5 0 4,-2-10-74-4,-10 10 0 3,-3-5-66-4,-10 15 1 5,1 2-59-4,-3 7 0 3,-1 17 40-3,1 5 0 5,0 2 162-6,5 3 0 3,5 5-23-2,5-6 0 3,7-4-82-3,2 0 0 4,6-12 121-4,4 0 1 12,3-3 15-17,12-4 1 4,16-8-15 0,-9-14 1 4,3-7-46-3,3 2 0 3,-5-16-54-3,-1 8 0 4,-4-4-22-5,0 13 1 5,-5 1-11-5,-3 8 0 5,-4 7 20-5,-8 0 1 4,14 19-30-2,-4-2 1 4,-2 12 39-3,4-5 0-2,-5 0-53 0,3-2 0 1,-2 2 64-1,-3-12 1 3,2-2-47-3,5-1 1 3,1-9 66-3,2-9 0 4,2-8-30-4,0-5 0 3,1-7-49-4,1 0 1 6,-4 0-21-1,2 10 0-3,-4 2 27-6,-6 3 1 10,3 4 38-6,-10 10 0 4,7-2-2-2,-2 9 0 2,3 17 0-4,-1-2 0 5,1-1 3-5,-3-4 1 4,-1 5-16-3,1-10 0 4,-2 0-5-4,7-7 1 3,5 2 123-2,4-21 1 1,4-8-9-3,1-2 0 5,1-12-23-5,0 9 0 5,-1 1-32-5,-1 2 0 5,-1 12-10-5,-7 4 0 5,-3 6-28-5,0 4 1 5,-2 1 3-5,3 14 0 5,-1 9-15-5,-5 1 0 5,-2-3-81-4,3-3 0 3,-3 11-505-4,-5-13 0 5,2 5-181-4</inkml:trace>
    </iact:actionData>
  </iact:action>
  <iact:action type="add" startTime="29812">
    <iact:property name="dataType"/>
    <iact:actionData xml:id="d6">
      <inkml:trace xmlns:inkml="http://www.w3.org/2003/InkML" xml:id="stk6" contextRef="#ctx0" brushRef="#br0">11854 912 2062 0,'0'0'0'7,"0"0"111"-2,0 0 1 5,3-12-65-5,-3 0 0 5,0 0-60-5,-7-3 0 5,-6 6 53-5,-7 2 0 5,-4 9 2-4,-1 5 0 3,0 10-42-4,6 0 0 4,-6 9-61-2,8-6 0 2,4 4-77-4,8-7 1 5,5-3-197-5,13 3 0 4,9 5-94-2,3-3 1 3,7 0 627-6,-8-2 1 7,-6-5-218-6,-6 5 1 4,0-5 251-4,-17 17 0 5,-2 2 118-4,-18 1 1 4,-12-3-207-5,0-13 1 4,-7 1-162-3,9-17 1 3,3-7-332-3,12-5 0 3,1-5-799-3</inkml:trace>
    </iact:actionData>
  </iact:action>
  <iact:action type="add" startTime="30278">
    <iact:property name="dataType"/>
    <iact:actionData xml:id="d7">
      <inkml:trace xmlns:inkml="http://www.w3.org/2003/InkML" xml:id="stk7" contextRef="#ctx0" brushRef="#br0">12410 994 2398 0,'0'0'0'7,"-2"-12"114"-2,-3-3 0 4,0 6-62-3,2-3 1 4,-4-5-48-5,-3 2 0 4,-5 6-6-3,-2 4 1 3,0-2 3-3,-10 14 1 3,-6 7 0-3,4 3 1 3,-6 12-43-3,8-2 0 3,7 4-11-3,-2 5 1 3,7 17 33-2,3-17 1 1,12 3 29-2,7-8 0 3,18-2-71-2,5-10 1 1,7-9-5-2,0-5 1 3,0-10-20-2,-5-7 0 1,0-17 66-2,-2-2 1 3,-11-13-80-3,1 13 1 4,0-10 80-5,-8 12 0 7,-2 10 49-3,-2 2 0-4,-3 5-4-1,-5 12 1 5,0 0 7-3,0 0 0 3,0 0 11-2,4 29 1 2,11 7-1-3,-2-7 1 4,4 7 23-6,3-12 1 5,-1 0-129-3,11-9 0 5,-3-13-771-7,-4-7 1 6,-6-7 472-4</inkml:trace>
    </iact:actionData>
  </iact:action>
  <iact:action type="add" startTime="31101">
    <iact:property name="dataType"/>
    <iact:actionData xml:id="d8">
      <inkml:trace xmlns:inkml="http://www.w3.org/2003/InkML" xml:id="stk8" contextRef="#ctx0" brushRef="#br0">13050 886 1995 0,'0'0'0'9,"0"0"98"-3,0 0 1 3,10-32-24-3,-10 11 0 3,-5-1 20-4,-7-2 0 5,-8 7-53-5,-5 12 1 5,-12 10-41-4,3 19 0 3,-1 7-7-3,3 3 0 3,5 7-35-4,12 5 1 5,10 2 16-4,10 5 1 4,10-5-149-6,19-2 0 6,11-3-366-4,4-14 1 4,5-19 271-6,-2-15 1 6,0 0-18-5</inkml:trace>
    </iact:actionData>
  </iact:action>
  <iact:action type="add" startTime="31418">
    <iact:property name="dataType"/>
    <iact:actionData xml:id="d9">
      <inkml:trace xmlns:inkml="http://www.w3.org/2003/InkML" xml:id="stk9" contextRef="#ctx0" brushRef="#br0">13193 717 2252 0,'23'0'0'7,"9"-12"165"-1,5 5 1 3,5 2-104-2,2-7 1 1,1 2-443-2,-3-2 0 3,-5 0-926-3</inkml:trace>
    </iact:actionData>
  </iact:action>
  <iact:action type="add" startTime="31611">
    <iact:property name="dataType"/>
    <iact:actionData xml:id="d10">
      <inkml:trace xmlns:inkml="http://www.w3.org/2003/InkML" xml:id="stk10" contextRef="#ctx0" brushRef="#br0">13324 469 2252 0,'22'4'0'9,"16"9"98"-3,-26 25 1 3,-5 20 22-3,1 7 0 3,-3 15-36-3,2 4 0 3,3 10-218-3,-3-22 0 3,-2-2 13-3,3-17 1 3,-1 0-472-3,3-22 0 3,-3 8-82-2</inkml:trace>
    </iact:actionData>
  </iact:action>
  <iact:action type="add" startTime="31854">
    <iact:property name="dataType"/>
    <iact:actionData xml:id="d11">
      <inkml:trace xmlns:inkml="http://www.w3.org/2003/InkML" xml:id="stk11" contextRef="#ctx0" brushRef="#br0">13747 912 2163 0,'-15'17'0'6,"-7"5"116"0,22 4 1 4,12 3-81-4,-2-7 1 3,5 4-52-4,-3-6 1 5,0 1-1753-5</inkml:trace>
    </iact:actionData>
  </iact:action>
  <iact:action type="add" startTime="32035">
    <iact:property name="dataType"/>
    <iact:actionData xml:id="d12">
      <inkml:trace xmlns:inkml="http://www.w3.org/2003/InkML" xml:id="stk12" contextRef="#ctx0" brushRef="#br0">13700 630 2443 0,'0'0'0'8,"15"-12"152"-3,-6-2 0 5,4-3-173-5,2 0 0 6,2 2-674-6,-5 1 1 3,3-3-60-3</inkml:trace>
    </iact:actionData>
  </iact:action>
  <iact:action type="add" startTime="32230">
    <iact:property name="dataType"/>
    <iact:actionData xml:id="d13">
      <inkml:trace xmlns:inkml="http://www.w3.org/2003/InkML" xml:id="stk13" contextRef="#ctx0" brushRef="#br0">14312 871 2331 0,'-2'-12'0'6,"-8"-7"162"0,-2-5 1 3,-3 2-64-3,-7 5 1 3,-1 5-94-3,-1 12 1 3,-1 0-35-3,0 17 0 3,3 7-10-3,2 3 0 3,3 9 37-3,2 9 1 3,3 8-18-3,2-2 0 3,7-12 18-4,16 11 0 7,4-4-55-8,10-22 0 5,8-2-58-3,-1-20 1 5,1-14 50-2,-3-7 0 3,-7-15 64-10,-10-9 0 4,-6-10-2-1,-4 7 0 4,-7-9 104-2,-8 9 0 1,-5-5-24-2,-5 20 0 4,1 7-37-5,-4 7 1 5,4 12-3-5,4 5 0 4,3 5-45-3,4 12 1 4,3 7 1-5,5-7 0 5,3 9-101-6,7-4 0 7,2 2-3-6,3-10 0 5,7 3-32-4,5-2 0 3,3-15 40-4,-3 0 1 5,3-15 47-5,-6 6 0 5,1-8 187-5,-5 5 1 5,-3-5-49-5,-2 2 0 5,0 6 23-5,-3-1 1 6,0 10-48-8,-2 0 0 8,0 0 1-6,-10 0 1 5,13 12-38-5,-6 5 0 4,0 5-29-2,3-3 0 2,-7-2-6-3,2 0 1 5,2-3 8-4,3 1 0 2,-3-8-3-6,8-2 1 6,2-5-1-4,1-10 1 5,1-9-54-5,1-8 1 5,2-4 26-5,-2 0 0 5,2-5-22-5,-2 14 0 5,-5-7 46-5,-3 17 0 5,-2 5 3-4,-10 7 0 3,13-5 45-4,-3 24 0 4,2 15 4-3,-2-3 1 4,-8 10-62-5,1-10 1 5,-3 3-232-5,0-5 0 5,0-2-1295-5</inkml:trace>
    </iact:actionData>
  </iact:action>
  <iact:action type="add" startTime="33444">
    <iact:property name="dataType"/>
    <iact:actionData xml:id="d14">
      <inkml:trace xmlns:inkml="http://www.w3.org/2003/InkML" xml:id="stk14" contextRef="#ctx0" brushRef="#br0">15584 567 2275 0,'0'0'0'8,"0"0"89"-2,0 0 1 3,28 8 52-3,6-8 1 3,6 0 13-3,7-5 1 3,9 2-112-3,-4-6 1 3,3 6-55-3,-6-6 0 3,0 2-97-3,-11-1 1 3,-11 6-88-3,-3 2 0 3,-6 0-370-3,-6 0 1 3,0 0-290-3</inkml:trace>
    </iact:actionData>
  </iact:action>
  <iact:action type="add" startTime="33759">
    <iact:property name="dataType"/>
    <iact:actionData xml:id="d15">
      <inkml:trace xmlns:inkml="http://www.w3.org/2003/InkML" xml:id="stk15" contextRef="#ctx0" brushRef="#br0">15849 690 2163 0,'17'-14'0'8,"15"-10"195"-2,-22 48 0 3,-10 19-41-3,0 8 0 3,3 12-70-3,-1-8 0 3,0-4-155-3,-2 11 1 3,-2-9-56-3,0-7 1 3,-1-5-234-3,3-12 1 5,-5-3-933-5</inkml:trace>
    </iact:actionData>
  </iact:action>
  <iact:action type="add" startTime="35750">
    <iact:property name="dataType"/>
    <iact:actionData xml:id="d16">
      <inkml:trace xmlns:inkml="http://www.w3.org/2003/InkML" xml:id="stk16" contextRef="#ctx1" brushRef="#br0">25601 4412 0,'0'0'6</inkml:trace>
    </iact:actionData>
  </iact:action>
  <iact:action type="add" startTime="36209">
    <iact:property name="dataType"/>
    <iact:actionData xml:id="d17">
      <inkml:trace xmlns:inkml="http://www.w3.org/2003/InkML" xml:id="stk17" contextRef="#ctx0" brushRef="#br0">17064 339 2140 0,'0'0'0'7,"0"0"86"-3,0 0 1 6,0 0-25-5,0 0 1 4,-12-5-144-3,-1 10 0 4,1-5 31-5,-10 12 1 4,-5 12 132-3,-3-3 1 4,-2 8-49-5,2 3 1 5,3 6-56-5,-3 8 1 5,6 14 20-5,4-2 1 6,0 2 18-7,10 8 0 6,8 4-140-5,2-2 0 5,12-10-268-5,10 0 1 5,1 1-510-2</inkml:trace>
    </iact:actionData>
  </iact:action>
  <iact:action type="add" startTime="36411">
    <iact:property name="dataType"/>
    <iact:actionData xml:id="d18">
      <inkml:trace xmlns:inkml="http://www.w3.org/2003/InkML" xml:id="stk18" contextRef="#ctx0" brushRef="#br0">16992 1276 225 0,'0'0'0'1,"0"0"-109"2</inkml:trace>
    </iact:actionData>
  </iact:action>
  <iact:action type="add" startTime="39194">
    <iact:property name="dataType"/>
    <iact:actionData xml:id="d19">
      <inkml:trace xmlns:inkml="http://www.w3.org/2003/InkML" xml:id="stk19" contextRef="#ctx0" brushRef="#br0">17477 563 2028 0,'0'0'0'7,"17"12"46"-1,-17-12 1 4,12 7-45-4,-4 15 1 3,2 19 41-3,-1 12 0 2,4 14-140-2,-3 1 1 4,-3-1 57-5,0-2 1 5,3-7-16-4,-7-10 1 3,-1-12-222-2,6-7 1 5,-1-2-571-10</inkml:trace>
    </iact:actionData>
  </iact:action>
  <iact:action type="add" startTime="39464">
    <iact:property name="dataType"/>
    <iact:actionData xml:id="d20">
      <inkml:trace xmlns:inkml="http://www.w3.org/2003/InkML" xml:id="stk20" contextRef="#ctx0" brushRef="#br0">17449 616 2163 0,'0'0'0'7,"15"-17"22"-1,0 2 1 4,7 1-130-5,8 2 0 5,0-5 291-4,14 7 1 3,5 3-152-4,1 7 1 5,9 7-34-4,-12 3 0 3,-10-3-1-3,-12 8 0 3,-5-3-1-3,-8 14 0 3,-7 10-2-3,-3-2 1 3,-4-7-79-3,-15 9 1 4,-18-5-92-3,0-2 1 4,-7-12 27-6,10-5 1 4,-5-10 100-4,15 1 0 4,7-6 165-4,15 3 1 4,0 0 14-4,13-2 1 5,11-5 9-5,3 7 0 5,13 0-65-5,-3 7 1 5,0-5-64-5,-5 13 0 8,0-1-19-5,-7 3 0-2,-8 0 32-3,-4 7 0 7,-6-7 13-5,-7 12 1 6,-12 2-117-6,-11 8 1 4,-11-1-185-3,-11-4 0 7,-9-5-114-6,-5-5 0 1,-1-7 688-6,11-15 1 7,0-4-320-3,12-8 1 3,2 3-1387-4</inkml:trace>
    </iact:actionData>
  </iact:action>
  <iact:action type="add" startTime="40097">
    <iact:property name="dataType"/>
    <iact:actionData xml:id="d21">
      <inkml:trace xmlns:inkml="http://www.w3.org/2003/InkML" xml:id="stk21" contextRef="#ctx0" brushRef="#br0">18576 871 2319 0,'0'0'0'6,"-8"-10"106"-1,8 3 0 5,-5-7-88-4,-2-1 1 3,-5-4-87-3,-13 7 0 3,-7-5-188-3,-3 17 0 3,-7 3 126-4,8 11 1 5,-3 3 263-4,0 5 0 3,7 11-6 0,5 1 0-3,8 5-151 2,7-1 1-1,10-4 59 1,8-5 1-1,11 2 94 2,6-14 0-2,7-10-50-2,3-14 1 4,2-15-124-3,-5-4 1 4,-3-8-76-5,-1 3 1 5,-6-13 49-5,-2 18 1 4,-8-3 24-3,-5 12 1 4,3 12 58-6,-10 5 0 6,10-7 14-5,-5 26 1 5,0 15-38-4,0-12 0 4,-3 7-5-5,3-3 1 4,-2-2-26-3,7-5 1 4,-5-2-2-5,7-7 0 4,5-8-30-3,6-4 0 3,-4-10-47-3,1-12 0 3,2 0-52-3,-2-5 1 3,2 0 11-3,-2 0 0 3,-3 12 121-3,1 3 0 3,-4 4 72-3,-1 10 1 3,-1 2 146-3,1 8 0 4,-4 2-10-5,1-2 0 4,3 2-69-3,-8 5 0 5,2-5-60-6,-2 2 0 3,2-2-47-2,-4 3 0 3,7-8 62-3,-3-7 0 3,10-7-30-3,-2-10 1 3,5-12-38-3,2 5 1 3,3-5 29-3,0 12 0 4,-8 5 16-5,3 10 0 6,-8 9-34-4,0 10 0 0,1 7-33-1,-6-3 1 3,3 11-199-4,-5-13 0 5,0 3-1132-5</inkml:trace>
    </iact:actionData>
  </iact:action>
  <iact:action type="add" startTime="41267">
    <iact:property name="dataType"/>
    <iact:actionData xml:id="d22">
      <inkml:trace xmlns:inkml="http://www.w3.org/2003/InkML" xml:id="stk22" contextRef="#ctx0" brushRef="#br0">19458 423 2028 0,'0'0'0'7,"0"-10"85"-1,0 10 1 2,0 0-60 2,0 0 0-4,7 7-73-1,3 15 0 5,5 22 14-5,-3 11 0 5,-2 8 105-4,-3 9 1 3,-4 10-71-4,-1-12 0 6,1-5-51-5,-1-12 1 3,-2-12-84-4,0-8 0 6,3-6-442-7,4-20 0 5,6-7 397-3,1-14 0 3,1 2-2-3</inkml:trace>
    </iact:actionData>
  </iact:action>
  <iact:action type="add" startTime="41521">
    <iact:property name="dataType"/>
    <iact:actionData xml:id="d23">
      <inkml:trace xmlns:inkml="http://www.w3.org/2003/InkML" xml:id="stk23" contextRef="#ctx0" brushRef="#br0">19868 705 1815 0,'0'0'0'9,"-5"-12"27"-4,5 12 0 4,-8-5-63-3,-11 5 0 3,-4 10-165-3,-4-3 1 3,-2 7-200-3,-11 3 0 3,-2 0 251-3,10-5 1 3,2 5 430-3,11-5 1 3,4 0 16-3,15 5 0 3,15 0 49-3,12-3 0 4,15 8-139-6,2 2 0 6,6-7-217-3,-6 5 0 1,0-3-184-3,-6-2 0 5,-1-3-1332-4</inkml:trace>
    </iact:actionData>
  </iact:action>
  <iact:action type="add" startTime="42332">
    <iact:property name="dataType"/>
    <iact:actionData xml:id="d24">
      <inkml:trace xmlns:inkml="http://www.w3.org/2003/InkML" xml:id="stk24" contextRef="#ctx0" brushRef="#br0">20799 539 2118 0,'0'0'0'7,"0"0"95"-1,7 28 0 4,3 23-15-4,0-5 0 3,3 7-39-4,-6 0 1 5,5 5-108-5,-4-10 0 5,2-10-89-4,-10-6 1 3,2-13-539-3,-4-2 0 3,2-5 383-4</inkml:trace>
    </iact:actionData>
  </iact:action>
  <iact:action type="add" startTime="42559">
    <iact:property name="dataType"/>
    <iact:actionData xml:id="d25">
      <inkml:trace xmlns:inkml="http://www.w3.org/2003/InkML" xml:id="stk25" contextRef="#ctx0" brushRef="#br0">20468 512 2039 0,'15'-2'0'5,"7"-13"64"2,13 13 1 2,7 2-404-3,9-7 0 3,11 7 684-3,2 0 0 4,16 7-431-5,-14-7 1 4,3 2-1341-3</inkml:trace>
    </iact:actionData>
  </iact:action>
  <iact:action type="add" startTime="42841">
    <iact:property name="dataType"/>
    <iact:actionData xml:id="d26">
      <inkml:trace xmlns:inkml="http://www.w3.org/2003/InkML" xml:id="stk26" contextRef="#ctx0" brushRef="#br0">21211 727 2230 0,'0'0'0'9,"0"0"96"-3,5 36 0 3,5 17-95-3,0-10 1 3,3 3-12-3,-1-5 0 3,-5-5-59-3,-2-12 1 3,0-2 69-3,-5-10 1 3,-2-3 46-3,-8-4 1 3,-3-12-82-3,4-12 1 3,1-8-104-3,8-14 1 4,5-5-161-4,10 3 1 5,7 0-154-8,10 14 1 6,0 7 546-3,5 3 0 4,5 12 23-5,-2-1 1 7,2 6-830-5</inkml:trace>
    </iact:actionData>
  </iact:action>
  <iact:action type="add" startTime="43204">
    <iact:property name="dataType"/>
    <iact:actionData xml:id="d27">
      <inkml:trace xmlns:inkml="http://www.w3.org/2003/InkML" xml:id="stk27" contextRef="#ctx0" brushRef="#br0">21960 753 2219 0,'0'0'0'7,"-7"-12"117"-2,-1 5 0 4,-7-3-44-3,-7 8 0 3,-5 4-75-3,2 8 1 4,3-3-56-5,-3 10 1 4,1 12 31-3,-1 7 1 3,0 2-4-3,5 1 0 3,6-8 28-3,4-2 0 3,7-2-1-3,11-8 1 3,6-2-8-3,6-12 1 3,7-13-104-3,-2-11 0 3,0-7-148-3,0-10 0 3,-3-3 14-1,0-2 0 0,-7 7 289-3,-3 8 0 5,-4 14 91-5,-4 2 1 5,-1 3 69-5,-3 36 0 6,-3 14-156-7,1-2 1 6,2-2-120-4,2-1 1 3,3-4-33-3,5 0 1 3,5-8-12-4,0-9 0 5,7-7 20-5,-2-20 0 5,2-4 237-4,3-8 0 6,0-19-31-5,2 7 0 2,2-4 5-7,-1 9 1 6,-4-3-66-1,-4 16 0 2,-5 11 12-4,-3 5 0 5,-2 7-64-5,-2 5 0 5,-4 12 2-4,4-7 0 2,-1 12-5-2,-2-7 0 4,0 2-23-4,3-5 1 2,-1-2 23-1,3-8 1 2,2 6-25-2,1-22 1 2,4-3 23-3,-2-14 1 2,7-5-122-2,-7-5 0 3,7 3 68-4,-7 0 0 6,5 2 20-6,-3 12 1 4,-2 5 74-4,-1 12 0 5,-9 0 51-4,3 22 1 4,-1 6-51-1,-2 4 0-2,-2 4-72-3,-3-14 0 5,0 4-1410-3</inkml:trace>
    </iact:actionData>
  </iact:action>
  <iact:action type="add" startTime="44613">
    <iact:property name="dataType"/>
    <iact:actionData xml:id="d28">
      <inkml:trace xmlns:inkml="http://www.w3.org/2003/InkML" xml:id="stk28" contextRef="#ctx0" brushRef="#br0">23032 787 2095 0,'0'0'0'8,"0"0"59"-2,0 0 1 4,0 0-12-5,0 0 1 4,-7-29-102-3,2 22 0 3,-3-10-110-3,-2 7 1 3,0 5-61-3,-17 5 1 4,-10 0 70-5,8 5 0 5,1 5 152-4,9-8 0 3,6 5 140-4,3 3 0 5,8 2 39-4,9 17 1 3,11 5-17-4,6 4 0 7,9-4-86-9,-6 0 0 8,2-3-84-6,-9-7 1 5,-3-2-20-6,-7-5 0 6,-2 2-37-4,-8-2 0 3,-8-7-162-3,-16 11 1 3,-16-4-165-3,1-5 0 2,-13 0 366-2,7-19 1 5,1 2 173-6,9-9 0 5,1-1-946-5</inkml:trace>
    </iact:actionData>
  </iact:action>
  <iact:action type="add" startTime="46340">
    <iact:property name="dataType"/>
    <iact:actionData xml:id="d29">
      <inkml:trace xmlns:inkml="http://www.w3.org/2003/InkML" xml:id="stk29" contextRef="#ctx0" brushRef="#br0">23659 358 2151 0,'0'0'0'8,"0"0"93"-2,0 0 1 3,10-12-47-2,-7 5 1 1,-3-5-52-1,-3-1 1 1,-4-1-107-2,-8 2 0 4,-2-3-47-4,-13 11 0 3,-2 4-75-4,0 0 0 6,0 4 72-7,2 9 1 5,5-9 182-3,6 6 1 3,6-3 77-3,1 13 0 3,5-1 33-3,2 15 1 3,5 19-19 2,2-5 1-6,3 0 39 2,5 22 0 2,7 7-12-2,1 0 0 1,1 3-144-2,-4-20 0 3,-5-5-66-3,-5-9 0 4,0-5-191-6,-5-10 0 6,0-2-980-4</inkml:trace>
    </iact:actionData>
  </iact:action>
  <iact:action type="add" startTime="46715">
    <iact:property name="dataType"/>
    <iact:actionData xml:id="d30">
      <inkml:trace xmlns:inkml="http://www.w3.org/2003/InkML" xml:id="stk30" contextRef="#ctx0" brushRef="#br0">23249 751 2073 0,'15'2'0'9,"15"3"129"-4,-3-5 1 4,8-7-17-3,4-3 1 4,8 3-310-5,-2-5 1 5,-6 0-511-5,-2 12 1 4,0 0 373-3</inkml:trace>
    </iact:actionData>
  </iact:action>
  <iact:action type="add" startTime="46866">
    <iact:property name="dataType"/>
    <iact:actionData xml:id="d31">
      <inkml:trace xmlns:inkml="http://www.w3.org/2003/InkML" xml:id="stk31" contextRef="#ctx0" brushRef="#br0">23813 965 1894 0,'9'0'0'8,"9"0"-47"-3,-3 0 1 5,2-7-72-5,0-3 0 5,0-4-118-5,-2-3 1 5,-2 0 86-5,-3-7 0 4,-3 2 161-3,-7 1 1 3,-7-1 222-2,-8 10 1 2,-5 0-39-3,0 7 1 3,-2 5-78-4,2 5 0 5,0 7-45-5,3 12 1 5,-5 7-42-5,7-2 1 5,3-7-70-5,7 19 0 6,5 2-106-7,5-4 1 6,5-1-214-4,7-11 1 4,0-3-316-6</inkml:trace>
    </iact:actionData>
  </iact:action>
  <iact:action type="add" startTime="47228">
    <iact:property name="dataType"/>
    <iact:actionData xml:id="d32">
      <inkml:trace xmlns:inkml="http://www.w3.org/2003/InkML" xml:id="stk32" contextRef="#ctx0" brushRef="#br0">24178 794 2006 0,'-15'22'0'6,"-7"7"105"-1,22-3 1 5,15 3-106-4,0 2 1 3,-3-2-40-3,0 0 0 3,3 0-73-3,-5-7 1 3,-2 2 49-4,-1-5 0 5,-2-2 54-5,0-7 0 5,-10-8-15-4,5-2 1 3,-3-24 28-3,11 2 0 3,-3-9 19-3,7-3 1 3,3-7-101-3,2 10 0 5,3-5-40-7,2 2 1 5,5 0-305-3,-7 15 0 3,2-5 150-3</inkml:trace>
    </iact:actionData>
  </iact:action>
  <iact:action type="add" startTime="47678">
    <iact:property name="dataType"/>
    <iact:actionData xml:id="d33">
      <inkml:trace xmlns:inkml="http://www.w3.org/2003/InkML" xml:id="stk33" contextRef="#ctx0" brushRef="#br0">24680 271 1838 0,'17'15'0'6,"10"13"149"0,10 4 0 3,5 2-32-3,0 9 1 3,0 7-179-3,-5 1 1 3,-5 7 44-3,-9 7 1 3,-9 7 87-3,-4 3 1 3,-5 2-95-3,-12 0 0 3,-13 10-134-2,5-22 1 2,-10-10-488-4,-12 3 1 5,-5 0 319-5</inkml:trace>
    </iact:actionData>
  </iact:action>
  <iact:action type="add" startTime="51386">
    <iact:property name="dataType"/>
    <iact:actionData xml:id="d34">
      <inkml:trace xmlns:inkml="http://www.w3.org/2003/InkML" xml:id="stk34" contextRef="#ctx1" brushRef="#br0">19844 5370 0,'0'0'1,"0"0"11,0 0-9,0 0 10,0 0-12</inkml:trace>
    </iact:actionData>
  </iact:action>
  <iact:action type="add" startTime="51985">
    <iact:property name="dataType"/>
    <iact:actionData xml:id="d35">
      <inkml:trace xmlns:inkml="http://www.w3.org/2003/InkML" xml:id="stk35" contextRef="#ctx0" brushRef="#br0">10244 2074 1995 0,'12'7'0'7,"1"-2"93"0,-13-5 0 2,12 4-31-3,-12-4 1 3,0 0-70-3,0 0 1 4,12-4-74-5,1 4 0 4,-1 0-70-3,8 0 0 3,4 0-45-4,6 4 1 5,2 4 49-4,0-8 0 3,5 2 329-3,-7-2 1 3,-5 0-153-3,-5-2 0 4,-3 2-1171-6</inkml:trace>
    </iact:actionData>
  </iact:action>
  <iact:action type="add" startTime="57660">
    <iact:property name="dataType"/>
    <iact:actionData xml:id="d36">
      <inkml:trace xmlns:inkml="http://www.w3.org/2003/InkML" xml:id="stk36" contextRef="#ctx1" brushRef="#br0">20389 5396 0,'0'0'2</inkml:trace>
    </iact:actionData>
  </iact:action>
  <iact:action type="add" startTime="58113">
    <iact:property name="dataType"/>
    <iact:actionData xml:id="d37">
      <inkml:trace xmlns:inkml="http://www.w3.org/2003/InkML" xml:id="stk37" contextRef="#ctx0" brushRef="#br0">11276 1919 1883 0,'0'0'0'5,"5"12"86"1,-5-12 1 4,8 17 24-5,-1 15 1 6,3 21-113-5,0 0 0 3,0 7-151-3,-3 0 0 1,1-2 55-1,-6-8 1 5,-2-1 4-5,-2-13 0 2,-1-7-369-2,3-12 0 3,-5-3 130-3</inkml:trace>
    </iact:actionData>
  </iact:action>
  <iact:action type="add" startTime="58412">
    <iact:property name="dataType"/>
    <iact:actionData xml:id="d38">
      <inkml:trace xmlns:inkml="http://www.w3.org/2003/InkML" xml:id="stk38" contextRef="#ctx0" brushRef="#br0">11276 1912 1927 0,'0'0'0'6,"5"-19"86"0,-2 9 0 4,7-7-12-4,5 0 1 3,7 1-10-4,5-1 1 5,5 5-72-4,3 4 0 2,-3-1-47-1,-8 6 0 2,1 3-23-3,0 3 0 3,0 9-41-3,-6-5 1 3,1 3 116-3,-3 7 0 3,-4 7 118-4,-8 9 0 4,-10 11-31-2,-3-6 1 3,-14 6-103-6,-5-8 0 6,-5-7-154-4,-5-10 0 4,-5-2-56-6,-3-5 1 5,8-7 111-2,0-3 1 2,13 3 159-3,1-3 1 3,13 1 87-3,10-3 0 3,0 0 61-3,20 5 0 3,17 7 14-3,-5 5 1 4,10-1-141-5,-2 9 0 4,7 1-170-3,-3-4 0 3,-4 4-102-3,-6 1 0 3,-2-8-120-4,-7-2 1 6,0 0-526-6</inkml:trace>
    </iact:actionData>
  </iact:action>
  <iact:action type="add" startTime="59040">
    <iact:property name="dataType"/>
    <iact:actionData xml:id="d39">
      <inkml:trace xmlns:inkml="http://www.w3.org/2003/InkML" xml:id="stk39" contextRef="#ctx0" brushRef="#br0">11785 2114 2107 0,'0'0'0'9,"15"15"38"-3,7-10 0 3,1-5 96-3,6 0 0 3,6-5-81-3,2 5 0 3,2-2-66-2,-2-3 1 1,-7 0-63-2,2 2 0 3,-7-6 14-3,-10 2 0 3,-3-10-9-3,-7-3 0 3,-5 11-36-3,-15-10 0 3,-7 11-113-3,-5-1 0 3,-8 4 17-3,3 10 0 3,0 4 202-2,7 3 1 4,1 5 121-6,1 3 0 5,11 6 126-5,5 3 0 4,4 2-42-3,15 5 0 3,11 8-75-2,1-6 1 1,6-6-45-1,7-13 0 2,3-2-340-4,-6-15 0 4,3 5-1237-4</inkml:trace>
    </iact:actionData>
  </iact:action>
  <iact:action type="add" startTime="60161">
    <iact:property name="dataType"/>
    <iact:actionData xml:id="d40">
      <inkml:trace xmlns:inkml="http://www.w3.org/2003/InkML" xml:id="stk40" contextRef="#ctx1" brushRef="#br0">21400 5526 0,'0'0'7</inkml:trace>
    </iact:actionData>
  </iact:action>
  <iact:action type="add" startTime="60438">
    <iact:property name="dataType"/>
    <iact:actionData xml:id="d41">
      <inkml:trace xmlns:inkml="http://www.w3.org/2003/InkML" xml:id="stk41" contextRef="#ctx0" brushRef="#br0">12687 2134 1961 0,'0'0'0'7,"0"0"-9"-1,0 0 0 3,0 0-51-3,0 0 0 3,-5-36-18-3,-2 12 0 4,-6 4-155-5,-4 6 0 5,-8 11-57-5,-4 6 0 5,-6 14 707-5,-2 7 1 5,0 2-195-5,7 8 1 5,3 0-200-5,10-3 1 5,7 3-189-5,10 4 1 6,10-2-26-7,10-2 1 6,9 0 413-5,-2-15 1 5,10-4-88-5,-2-15 0 5,2-5-38-5,-5-14 0 5,-7-10-90-5,-8 5 1 5,-4-5-45-5,-6 5 0 6,0 7 9-7,-7 5 1 6,5 7 15-5,-5 5 1 6,0 0-12-7,8 24 1 7,9 2 19-6,3 1 0 4,-3-1-30-4,3-6 0 5,0-3-1375-5</inkml:trace>
    </iact:actionData>
  </iact:action>
  <iact:action type="add" startTime="60980">
    <iact:property name="dataType"/>
    <iact:actionData xml:id="d42">
      <inkml:trace xmlns:inkml="http://www.w3.org/2003/InkML" xml:id="stk42" contextRef="#ctx0" brushRef="#br0">13388 2175 2107 0,'0'0'0'7,"-4"-15"22"-3,-6 1 0 6,-3 2-65-5,-2-5 1 5,3 2-197-5,-13 11 0 5,-7-4-47-5,-5 8 1 5,-7 10 577-5,7 4 0 5,0 6-94-4,2 6 0 2,8 3-145-1,2 3 0 2,13-1-170-3,2 3 0 3,8 2-139-2,6-3 0 2,9-6-109-4,12-10 0 5,14-5 790-5,-2-19 0 5,0-13-240-6,3-9 0 6,2-14-131-4,-5-8 1 3,-8-14-94-4,-1 3 0 5,-6-11 92-4,-2 6 0 4,-13 0-30-5,-2 6 1 5,-3 8-31-5,-2 7 1 4,-2 18-44-3,-6 3 0 3,4 9-7-3,-9 16 1 3,3 2-24-4,3 20 1 6,4 11 118-6,3 11 0 5,3 18 186-5,7 8 0 5,10 7-139-1,-6-4 0-3,9-8-127-1,-4-7 1 4,-1-13-646-3,1-8 0 3,-4-1 247-3</inkml:trace>
    </iact:actionData>
  </iact:action>
  <iact:action type="add" startTime="62498">
    <iact:property name="dataType"/>
    <iact:actionData xml:id="d43">
      <inkml:trace xmlns:inkml="http://www.w3.org/2003/InkML" xml:id="stk43" contextRef="#ctx1" brushRef="#br0">23633 5435 0,'0'0'2,"0"0"7,0 0-7</inkml:trace>
    </iact:actionData>
  </iact:action>
  <iact:action type="add" startTime="63064">
    <iact:property name="dataType"/>
    <iact:actionData xml:id="d44">
      <inkml:trace xmlns:inkml="http://www.w3.org/2003/InkML" xml:id="stk44" contextRef="#ctx0" brushRef="#br0">14293 2421 1871 0,'0'0'0'8,"4"-22"-32"-2,1 7 0 4,5 1-17-5,0-8 1 4,-2-2-82-2,4-5 0 1,5-9 16-2,-2-6 1 4,7-1 185-4,3-9 1 3,2-3 29-4,3 8 1 5,2-8 42-4,-2 1 0 2,2 6-100-1,-13 4 1 1,1 7-46-1,-3 6 0 2,-4 4-47-4,-3 9 0 5,0-4 5-5,-1 12 0 6,-4 3-18-7,-5 9 1 7,0 0 67-6,0 0 1 5,0 0-32-5,0 0 1 4,10 4-22-3,-10-4 1 3,13 17 36-3,-3 10 0 3,4 14-38-3,4 7 1 3,-1 15 146-4,3-3 1 6,-3 12-28-6,3-12 1 5,-8 1-128-5,3-13 0 5,-3-7-16-5,-2-8 0 4,2-6-55-3,-7-5 1 3,3-3-770-3</inkml:trace>
    </iact:actionData>
  </iact:action>
  <iact:action type="add" startTime="63637">
    <iact:property name="dataType"/>
    <iact:actionData xml:id="d45">
      <inkml:trace xmlns:inkml="http://www.w3.org/2003/InkML" xml:id="stk45" contextRef="#ctx0" brushRef="#br0">14404 2122 2051 0,'24'5'0'6,"18"-3"160"0,3-2 1 3,12-2-156-4,-5-6 0 5,7 3-744-4,-2-7 1 3,-3 8 303-3</inkml:trace>
    </iact:actionData>
  </iact:action>
  <iact:action type="add" startTime="70302">
    <iact:property name="dataType"/>
    <iact:actionData xml:id="d46">
      <inkml:trace xmlns:inkml="http://www.w3.org/2003/InkML" xml:id="stk46" contextRef="#ctx0" brushRef="#br0">10185 3213 2140 0,'0'0'0'9,"0"0"92"-4,0 0 0 2,0 0 16 0,0 0 1 2,59-19-196-3,-15 9 0 4,6-4-279-5,-1 9 1 5,1-7 437-5,-6 7 0 5,-2-2-312-5,-10 0 0 5,-2 4-615-5</inkml:trace>
    </iact:actionData>
  </iact:action>
  <iact:action type="add" startTime="70962">
    <iact:property name="dataType"/>
    <iact:actionData xml:id="d47">
      <inkml:trace xmlns:inkml="http://www.w3.org/2003/InkML" xml:id="stk47" contextRef="#ctx0" brushRef="#br0">11269 2924 1961 0,'0'0'0'8,"0"0"84"-3,0 0 0 4,7 36-84-2,-2 3 1 2,3 7 34-3,-3 14 1 3,2 3-27-4,-2-6 0 5,3 1-37-5,-8-12 0 5,2-10-464-4,0-7 1 2,1 2-212-2</inkml:trace>
    </iact:actionData>
  </iact:action>
  <iact:action type="add" startTime="71204">
    <iact:property name="dataType"/>
    <iact:actionData xml:id="d48">
      <inkml:trace xmlns:inkml="http://www.w3.org/2003/InkML" xml:id="stk48" contextRef="#ctx0" brushRef="#br0">11259 3001 2118 0,'0'0'0'6,"13"-17"84"-1,4 5 0 5,3-7 16-5,12 2 0 5,7-2-85-4,1 9 0 3,2-2-105-4,-8 5 1 5,1 7-45-4,-8 0 0 3,-5 5 131-3,-2 9 1 3,-8 3-37-4,-7 14 0 5,-10 13 76-4,-7-1 0 3,-5 5-65 0,-8-7 0-4,-7-7-190 2,-5-12 0 2,-3-3-15-3,-2-12 1 4,3 1 223-5,9-8 0 4,6 0 94-2,11 0 1 1,6 0 137-2,7 0 0 3,12 2 9-3,15 5 1 3,18 10-75-3,-3 2 0 3,-5 1-158-3,2 1 0 3,1 8-83-2,-8-5 0 1,-5-4-96 2,-5-4 0-2,3 4-1186-3</inkml:trace>
    </iact:actionData>
  </iact:action>
  <iact:action type="add" startTime="71638">
    <iact:property name="dataType"/>
    <iact:actionData xml:id="d49">
      <inkml:trace xmlns:inkml="http://www.w3.org/2003/InkML" xml:id="stk49" contextRef="#ctx0" brushRef="#br0">11850 3247 1995 0,'-13'10'0'7,"-2"7"166"-1,28-17 0 3,21-5-77-3,3-7 0 3,10-5-67-3,-2 0 0 3,-3-10-60-3,-5 8 0 3,-5-7-31-4,-15 6 1 5,-2 1 5-4,-20 2 0 3,-7 0-153-3,-11 17 1 3,-6 10-241-3,-8 0 1 3,0 9 281-3,0-2 0 4,5 7 359-6,7 12 1 7,0-5 36-6,13 1 0 4,2 1 85-2,20 4 1 2,7-1-127-4,8-5 0 5,7-4-250-5,5-13 0 4,-2 0-1485-3</inkml:trace>
    </iact:actionData>
  </iact:action>
  <iact:action type="add" startTime="72013">
    <iact:property name="dataType"/>
    <iact:actionData xml:id="d50">
      <inkml:trace xmlns:inkml="http://www.w3.org/2003/InkML" xml:id="stk50" contextRef="#ctx0" brushRef="#br0">12509 3177 2017 0,'-10'0'0'7,"-7"0"84"-1,7-7 1 3,8-5 10-3,-11 5 0 3,1-3-25-3,-13 10 1 3,0 10-33-3,1 4 1 3,-6 5-43-3,5 5 1 3,3 5-11-3,5-9 1 3,5 6-43-3,-1-7 0 3,13-2-19-3,-5 0 0 3,10-7-92-3,8-1 1 4,11-4-85-5,1-17 1 5,7-5-4-5,-7 1 0 4,-1-9 34-2,1 4 0 2,-10-6 440-4,-3 15 0 5,-2 3 44-5,3 11 1 6,-1 12-38-6,0 3 1 5,3 5-98-5,2 2 1 4,1-5-353-4,-6 5 1 5,3-7-983-5</inkml:trace>
    </iact:actionData>
  </iact:action>
  <iact:action type="add" startTime="72420">
    <iact:property name="dataType"/>
    <iact:actionData xml:id="d51">
      <inkml:trace xmlns:inkml="http://www.w3.org/2003/InkML" xml:id="stk51" contextRef="#ctx0" brushRef="#br0">13011 3208 2118 0,'0'0'0'6,"0"-7"156"0,0 7 1 3,4-21-114-3,-6 9 0 3,0 2-4-2,-11 0 1 0,-7-2-98 0,-2 10 0 1,-3-1-64-1,1 8 0 1,4 10-8-1,0 2 1 2,-2 11 168-4,7-3 0 5,5 1-24-5,8 1 1 5,-3 6-12-5,5-9 0 6,5 0-50-7,10-14 1 6,12 0-169-5,5-20 1 5,0-12-288-4,-2-9 1 4,2-15 370-5,-5-7 1 4,-2-7 258-3,-8 2 0 4,-5-7 73-5,-4 7 1 5,-3-2 13-5,-5 12 0 4,-8 5-48-2,-2 16 1 2,1 10-47-4,-1 17 0 5,-3 17-61-4,6 17 0 2,-5 16-152-2,12 8 0 4,4 12 47-5,4-12 0 5,-1 2 46-4,3 10 0 3,0-10-1329-4</inkml:trace>
    </iact:actionData>
  </iact:action>
  <iact:action type="add" startTime="73513">
    <iact:property name="dataType"/>
    <iact:actionData xml:id="d52">
      <inkml:trace xmlns:inkml="http://www.w3.org/2003/InkML" xml:id="stk52" contextRef="#ctx0" brushRef="#br0">14157 2907 2107 0,'10'5'0'9,"4"7"43"-3,-14-12 1 2,18 15-18-2,-18-15 0 3,5 16-71-3,-3 13 1 4,3 22 47-5,-5 4 0 4,0 20 59-2,0-15 1 2,-5 1-183-4,3-16 1 5,2 4-1328-5</inkml:trace>
    </iact:actionData>
  </iact:action>
  <iact:action type="add" startTime="73771">
    <iact:property name="dataType"/>
    <iact:actionData xml:id="d53">
      <inkml:trace xmlns:inkml="http://www.w3.org/2003/InkML" xml:id="stk53" contextRef="#ctx0" brushRef="#br0">14120 2924 2241 0,'0'0'0'7,"22"0"47"-2,-5-12 0 4,5-5-185-4,8 0 1 5,7-7-314-4,3 5 0 3,2 2 647-4,0 3 1 5,-8 11-89-4,-7-4 1 3,-4 14-67-4,-9 3 0 5,-4 7-158-5,-12 9 1 4,-11 15 0-3,-9-7 1 4,-5 7 352-3,2-15 0 5,1 1-152-4,-1-5 1-3,5-8-72 0,8-2 0 3,-1-9-70-2,13-3 1 3,13-3-81-2,4-4 0 2,5 2 325-5,13-2 1 6,4 2-42-4,3 10 1 3,3 2-43-3,-8-5 0 4,-7 11-73-5,-8 8 1 5,-7 8-63-5,-15 12 0 5,-10 7-71-5,-17-4 0 5,-18 6 109-5,-7-11 1 4,-7-5 203-3,0-10 1 4,-3-7-315-5,5-5 0 5,0-3-1804-5</inkml:trace>
    </iact:actionData>
  </iact:action>
  <iact:action type="add" startTime="74851">
    <iact:property name="dataType"/>
    <iact:actionData xml:id="d54">
      <inkml:trace xmlns:inkml="http://www.w3.org/2003/InkML" xml:id="stk54" contextRef="#ctx0" brushRef="#br0">10175 4170 2174 0,'10'-2'0'7,"12"-3"146"-1,-10 0 0 2,1 5-53-1,14 0 1 1,15 5-257-1,0 0 0 2,5-3-41-3,0 3 1 3,2 4-25-4,-5-6 0 5,1 2-753-5</inkml:trace>
    </iact:actionData>
  </iact:action>
  <iact:action type="add" startTime="75312">
    <iact:property name="dataType"/>
    <iact:actionData xml:id="d55">
      <inkml:trace xmlns:inkml="http://www.w3.org/2003/InkML" xml:id="stk55" contextRef="#ctx1" brushRef="#br0">20429 7702 0,'0'0'1,"0"0"4</inkml:trace>
    </iact:actionData>
  </iact:action>
  <iact:action type="add" startTime="75541">
    <iact:property name="dataType"/>
    <iact:actionData xml:id="d56">
      <inkml:trace xmlns:inkml="http://www.w3.org/2003/InkML" xml:id="stk56" contextRef="#ctx0" brushRef="#br0">11289 3840 2017 0,'0'0'0'8,"-13"29"90"-3,13-29 0 5,-19 12-85-5,19-12 0 4,-13 17 50-3,3 12 0 3,8 16-66-3,2 6 0 3,7 7 11-2,11 7 0 1,6 0 86-2,11-10 0 3,12-2-67-3,2-19 1 3,13-5-152-3,-5-19 1 5,0-15-46-7,-13-17 0 6,-2-16 177-5,-17-1 0 9,-5-16 43-12,-11 4 1 7,-9-9-84-3,-2 7 0 3,-8 2-350-4,0 13 0 5,3-1-290-5</inkml:trace>
    </iact:actionData>
  </iact:action>
  <iact:action type="add" startTime="75916">
    <iact:property name="dataType"/>
    <iact:actionData xml:id="d57">
      <inkml:trace xmlns:inkml="http://www.w3.org/2003/InkML" xml:id="stk57" contextRef="#ctx0" brushRef="#br0">12064 4078 2140 0,'-17'0'0'7,"-20"-9"36"-1,37 26 0 3,15 12-85-3,0 14 0 4,4 10-16-5,-6 10 0 5,-1 9 113-5,1-2 1 5,-1-3-89-5,-7-7 0 5,-3-14-307-4,-2-5 1 3,0-5-489-3</inkml:trace>
    </iact:actionData>
  </iact:action>
  <iact:action type="add" startTime="76142">
    <iact:property name="dataType"/>
    <iact:actionData xml:id="d58">
      <inkml:trace xmlns:inkml="http://www.w3.org/2003/InkML" xml:id="stk58" contextRef="#ctx0" brushRef="#br0">12035 4093 2219 0,'0'0'0'6,"15"9"89"1,2-18 0 2,13-8-88-3,-3-7 0 2,7 5-67-1,-9 2 1 2,0 5 58-4,-6 4 1 5,-4 8 83-4,-2 20 0 3,-3 11-72-4,-10 3 1 5,-13 12-6-4,-4-5 0 3,-3-10-456-3,-10-9 0 3,3 2-501-3</inkml:trace>
    </iact:actionData>
  </iact:action>
  <iact:action type="add" startTime="76504">
    <iact:property name="dataType"/>
    <iact:actionData xml:id="d59">
      <inkml:trace xmlns:inkml="http://www.w3.org/2003/InkML" xml:id="stk59" contextRef="#ctx0" brushRef="#br0">12830 4139 2062 0,'0'0'0'5,"-17"-15"33"1,17 15 0 4,-12-14-70-5,-6 2 1 4,-4 0-117-3,-8 4 0 3,-14-1-364-3,-3 16 1 3,-5 3 811-3,8 6 1 4,-1 11-203-5,16-3 1 4,4 5-166-3,8 0 0 3,9-3-186-3,13 1 0 3,10-3 585-3,17-14 1 3,17-10-50-3,6-10 1 4,-1-19-179-3,-7-9 0 1,0-8-111-3,-15-7 0 5,-7-12-164-5,-10-3 0 5,-3-6 128-5,-2 4 0 5,-10-3 59-4,-8 20 1 4,-1 8-52-6,1 13 1 6,1 11-26-5,7 21 0 4,-13 38 104-2,11 8 0 2,2 21 178-4,5 13 1 5,5 4-204-4,5-2 1 3,2-2-187-3,-2-15 0 3,-1 0-1081-3</inkml:trace>
    </iact:actionData>
  </iact:action>
  <iact:action type="add" startTime="76981">
    <iact:property name="dataType"/>
    <iact:actionData xml:id="d60">
      <inkml:trace xmlns:inkml="http://www.w3.org/2003/InkML" xml:id="stk60" contextRef="#ctx0" brushRef="#br0">13309 4062 2006 0,'-12'-5'0'9,"0"5"22"-4,-1-17 1 5,6-5-110-4,-5 8 1 3,-8-3-85-4,-2 10 0 5,-6 7 301-5,1 12 0 5,0 14-35-5,2 8 1 5,6 7-138-4,1-7 0 2,11 7-60-1,7-8 1 2,0 3-51-3,7-9 0 3,6-3 238-3,-1-14 1 5,13-10 56-8,-1-10 0 7,1-12-7-4,0 8 0 3,-5-3-53-3,2 10 1 3,5-3-78-1,-10 8 0 0,3 4-63-4,-5 8 0 6,7 7-239-4,-10-13 1 4,3 6-772-5</inkml:trace>
    </iact:actionData>
  </iact:action>
  <iact:action type="add" startTime="77357">
    <iact:property name="dataType"/>
    <iact:actionData xml:id="d61">
      <inkml:trace xmlns:inkml="http://www.w3.org/2003/InkML" xml:id="stk61" contextRef="#ctx0" brushRef="#br0">13448 3917 2219 0,'5'17'0'8,"2"7"55"-2,18-27 1 3,9-18-215-3,1 4 0 3,4-10-218-4,1 6 1 5,-3-3-415-5</inkml:trace>
    </iact:actionData>
  </iact:action>
  <iact:action type="add" startTime="77583">
    <iact:property name="dataType"/>
    <iact:actionData xml:id="d62">
      <inkml:trace xmlns:inkml="http://www.w3.org/2003/InkML" xml:id="stk62" contextRef="#ctx0" brushRef="#br0">13547 3596 2084 0,'17'17'0'7,"10"7"28"1,-12 5 0 0,-5-2 38-2,0 26 1 3,-10 12 14-4,2 5 1 5,3 7-214-5,-5-12 0 5,5-2-586-5,-5-10 1 5,2-5 403-5</inkml:trace>
    </iact:actionData>
  </iact:action>
  <iact:action type="add" startTime="77987">
    <iact:property name="dataType"/>
    <iact:actionData xml:id="d63">
      <inkml:trace xmlns:inkml="http://www.w3.org/2003/InkML" xml:id="stk63" contextRef="#ctx0" brushRef="#br0">13994 4069 2073 0,'-15'0'0'8,"-12"0"96"-2,27 0 0 3,37-5-96-3,-13-2 0 3,9-3-100-3,-6-4 0 3,0-11-31-2,-10 9 0 1,-4-1 25-2,-6 0 1 4,-2 0 60-5,-5 5 1 5,-12 0-7-5,-1 10 1 4,-12 2-81-3,1 12 0 4,-13 7 67-5,5 10 0 4,-1 12 160-1,9-8 1 1,2-1 6-1,9 9 0 0,8 0 77-3,8-5 0 5,4-2 1-5,18-8 1 5,12-4-346-4,-5-15 1 3,-2 3-1092-3</inkml:trace>
    </iact:actionData>
  </iact:action>
  <iact:action type="add" startTime="80891">
    <iact:property name="dataType"/>
    <iact:actionData xml:id="d64">
      <inkml:trace xmlns:inkml="http://www.w3.org/2003/InkML" xml:id="stk64" contextRef="#ctx1" brushRef="#br0">21812 3569 0,'0'0'4,"0"0"6,0 0 0,0 0 0,0 0 1,0 0-10,0 0 9,0 0-1,0 0 1,0 0 0,0 0-7,0 0 6,0 0 1,0 0-1</inkml:trace>
    </iact:actionData>
  </iact:action>
  <iact:action type="add" startTime="81756">
    <iact:property name="dataType"/>
    <iact:actionData xml:id="d65">
      <inkml:trace xmlns:inkml="http://www.w3.org/2003/InkML" xml:id="stk65" contextRef="#ctx0" brushRef="#br0">14947 4298 2006 0,'0'0'0'7,"5"-27"94"-1,0 15 1 4,-5 10-96-4,0 2 1 3,12-12-38-3,-4-5 1 3,9-12-57-3,-2-7 0 3,7-5 116-3,3-12 0 3,0-8-27-3,-1 4 0 3,3-4 110-3,3 1 0 3,-5 2-75-3,2 13 0 5,-2 4-29-7,-8 4 0 5,-5 16-5-3,-2 6 1 4,-2 1-44-5,-8 14 0 4,12-12 46-3,-5 24 0 3,1 5 63-3,9 16 1 4,0 13-61-5,3 10 0 4,0 4 87-3,0-2 0 4,2 0-131-5,-10-10 1 5,1-7-63-6,-1-8 0 7,-5-6-168-6,-2-8 1 5,-2-2-807-5</inkml:trace>
    </iact:actionData>
  </iact:action>
  <iact:action type="add" startTime="82209">
    <iact:property name="dataType"/>
    <iact:actionData xml:id="d66">
      <inkml:trace xmlns:inkml="http://www.w3.org/2003/InkML" xml:id="stk66" contextRef="#ctx0" brushRef="#br0">15063 3929 2174 0,'20'-2'0'7,"15"-3"179"-3,9 2 1 5,10 1-113-3,-2-8 0 3,3 3-361-3,-4-3 0 3,4 3-1132-3</inkml:trace>
    </iact:actionData>
  </iact:action>
  <iact:action type="add" startTime="83343">
    <iact:property name="dataType"/>
    <iact:actionData xml:id="d67">
      <inkml:trace xmlns:inkml="http://www.w3.org/2003/InkML" xml:id="stk67" contextRef="#ctx1" brushRef="#br0">20070 7974 0,'0'0'5,"0"0"4</inkml:trace>
    </iact:actionData>
  </iact:action>
  <iact:action type="add" startTime="83723">
    <iact:property name="dataType"/>
    <iact:actionData xml:id="d68">
      <inkml:trace xmlns:inkml="http://www.w3.org/2003/InkML" xml:id="stk68" contextRef="#ctx0" brushRef="#br0">10195 5218 2039 0,'0'0'0'7,"0"0"104"-1,0 0 0 4,0 0-4-4,0 0 0 3,44 3-217-3,-2-6 1 3,10-6-294-3,-3 4 0 3,6-3 295-4,-11 4 1 5,1-6-672-4</inkml:trace>
    </iact:actionData>
  </iact:action>
  <iact:action type="add" startTime="84338">
    <iact:property name="dataType"/>
    <iact:actionData xml:id="d69">
      <inkml:trace xmlns:inkml="http://www.w3.org/2003/InkML" xml:id="stk69" contextRef="#ctx1" brushRef="#br0">20575 8311 0,'0'0'10</inkml:trace>
    </iact:actionData>
  </iact:action>
  <iact:action type="add" startTime="85163">
    <iact:property name="dataType"/>
    <iact:actionData xml:id="d70">
      <inkml:trace xmlns:inkml="http://www.w3.org/2003/InkML" xml:id="stk70" contextRef="#ctx0" brushRef="#br0">11318 4806 1849 0,'0'0'0'8,"13"19"-17"-1,-6-14 1 2,-7 10-39-3,3 2 1 3,-1 11 126-3,6 1 1 3,-6 5 109-3,20 19 0 3,3 10-83-4,0-13 1 5,-1-4-101-4,4-2 1 4,4-11-116-5,5-11 1 4,10-15-94-4,-10-14 0 5,-3-15-2-3,-7-9 1 1,-4-8 211-2,-9-2 0 3,-4-7 147-3,-5 2 1 5,-5 3-53-4,-2-3 0 0,-3 5-408-2,0 8 1 4,0 1-461-3</inkml:trace>
    </iact:actionData>
  </iact:action>
  <iact:action type="add" startTime="85584">
    <iact:property name="dataType"/>
    <iact:actionData xml:id="d71">
      <inkml:trace xmlns:inkml="http://www.w3.org/2003/InkML" xml:id="stk71" contextRef="#ctx0" brushRef="#br0">12027 5006 2185 0,'-14'-10'0'8,"-9"-6"102"-2,23 42 1 3,20 22-19-3,-3 13 1 2,3 6-85-1,-3 0 1 2,3 1-155-3,-5-8 0 2,-5 0 20-1,-5-9 1 2,-5-8-218-3,-5-11 1 3,0-1-466-3</inkml:trace>
    </iact:actionData>
  </iact:action>
  <iact:action type="add" startTime="85812">
    <iact:property name="dataType"/>
    <iact:actionData xml:id="d72">
      <inkml:trace xmlns:inkml="http://www.w3.org/2003/InkML" xml:id="stk72" contextRef="#ctx0" brushRef="#br0">12013 4996 2219 0,'14'5'0'5,"9"0"117"1,11-15 0 3,3-9-108-3,0 7 0 3,-2-5-150-3,-1 3 1 3,-4 11 37-3,-8-4 0 3,-4 7 183-3,-8 12 1 4,-8 17 72-3,-7 2 0 1,-10 10-113-2,-5-12 1 3,-7-9-225-4,-7-4 0 4,-1 1-1333-3</inkml:trace>
    </iact:actionData>
  </iact:action>
  <iact:action type="add" startTime="86156">
    <iact:property name="dataType"/>
    <iact:actionData xml:id="d73">
      <inkml:trace xmlns:inkml="http://www.w3.org/2003/InkML" xml:id="stk73" contextRef="#ctx0" brushRef="#br0">12820 4948 2196 0,'-10'0'0'7,"-7"-7"87"-2,7 0 0 5,0-3-185-4,-19 5 1 4,-8 5-191-5,-8 5 1 4,-4 5 143-4,4 4 0 5,8 6 307-4,5 8 0 3,7 6-23-3,8-5 0 3,5 7-142-3,12-4 1 3,5-3 178-3,22-13 1 3,15-6-71-3,5-17 0 3,12-12-56-2,-9-18 1 1,-6-8-72 0,-7-4 1 1,-12-6-68-1,-8-3 0-2,-10-2-54-1,-2 0 1 5,-7-3-68-2,-1 10 0 0,-4 0 138-4,2 19 1 5,-2 10 69-3,2 7 0 3,-3 12 138-1,6 27 0 2,4 17-2-6,6 6 0 4,-3 18-135-2,5 7 0 3,2 7 42-3,-2-2 1 4,2 0-94-3,-7-15 1 2,3 2-1436-2</inkml:trace>
    </iact:actionData>
  </iact:action>
  <iact:action type="add" startTime="86651">
    <iact:property name="dataType"/>
    <iact:actionData xml:id="d74">
      <inkml:trace xmlns:inkml="http://www.w3.org/2003/InkML" xml:id="stk74" contextRef="#ctx0" brushRef="#br0">13403 4912 2151 0,'-2'-10'0'7,"-3"-11"48"-1,0 2 1 3,0-1-95-2,-10 6 0 1,-7 4-224-2,-5 10 0 3,-5 7-61-3,-5 10 0 3,0 5 331-3,4 9 0 3,6 8 246-3,5-5 0 3,7 4-133-3,5-4 1 3,5-5-38-3,8-8 0 3,9 1 62-3,10-15 0 4,8-11-53-5,2-6 0 4,0-9-29-3,-2 2 1 5,-10 2-54-7,-3 1 1 8,-5 4 31-5,8 20 0 0,5 16 4-2,-8-4 0 3,3 9-44-2,-8-7 0 4,1 8-198-5,-8-15 1 5,2 2-1281-5</inkml:trace>
    </iact:actionData>
  </iact:action>
  <iact:action type="add" startTime="87028">
    <iact:property name="dataType"/>
    <iact:actionData xml:id="d75">
      <inkml:trace xmlns:inkml="http://www.w3.org/2003/InkML" xml:id="stk75" contextRef="#ctx0" brushRef="#br0">13579 4902 2084 0,'0'0'0'6,"0"22"11"-1,14-15 0 4,14-4-121-3,-4-3 1 3,6-3 61-3,2-9 1 3,-5 5-1226-3</inkml:trace>
    </iact:actionData>
  </iact:action>
  <iact:action type="add" startTime="87252">
    <iact:property name="dataType"/>
    <iact:actionData xml:id="d76">
      <inkml:trace xmlns:inkml="http://www.w3.org/2003/InkML" xml:id="stk76" contextRef="#ctx0" brushRef="#br0">13675 4594 2241 0,'7'29'0'6,"-2"19"86"1,3 5 0 2,4 7-137-4,-7 8 1 6,5 4 52-6,-5-12 0 4,0 3-728-3,0-15 0 3,2 0 319-3</inkml:trace>
    </iact:actionData>
  </iact:action>
  <iact:action type="add" startTime="87491">
    <iact:property name="dataType"/>
    <iact:actionData xml:id="d77">
      <inkml:trace xmlns:inkml="http://www.w3.org/2003/InkML" xml:id="stk77" contextRef="#ctx0" brushRef="#br0">14110 4968 2073 0,'0'0'0'7,"0"0"-1"-1,15-8 0 3,7-4-64-3,-2-5 0 4,4-7-35-5,-11 3 0 5,-4-3-28-4,-4 7 0 3,-7-3 188-3,-3 6 0 3,-7-1-157-4,-6 8 1 5,-1 2-22-5,1 10 0 4,-1 7-69-2,-1 5 0 1,3 10 211-2,4 6 1 4,6 8 269-3,-1 5 0 2,11-5-94-4,4 0 0 4,6-2-139-4,4-10 0 5,3-1-382-4,4-13 0 3,1-1-528-4</inkml:trace>
    </iact:actionData>
  </iact:action>
  <iact:action type="add" startTime="88662">
    <iact:property name="dataType"/>
    <iact:actionData xml:id="d78">
      <inkml:trace xmlns:inkml="http://www.w3.org/2003/InkML" xml:id="stk78" contextRef="#ctx0" brushRef="#br0">15125 4630 2051 0,'0'5'0'7,"5"9"48"0,-3 1 1 2,3-8-48-3,-2 17 0 2,2 10-22-1,2 7 0 2,3 2-78-4,-5-4 0 5,5-5 60-5,0-8 1 5,-5-2-503-5,2 0 1 5,-4-7 171-4</inkml:trace>
    </iact:actionData>
  </iact:action>
  <iact:action type="add" startTime="88979">
    <iact:property name="dataType"/>
    <iact:actionData xml:id="d79">
      <inkml:trace xmlns:inkml="http://www.w3.org/2003/InkML" xml:id="stk79" contextRef="#ctx0" brushRef="#br0">15169 4517 1905 0,'10'5'0'6,"10"2"50"0,10-14 0 3,9-3-50-3,-7 3 1 3,0 0-114-3,-7 4 1 3,-3 6 52-3,-2 4 1 3,-3 3 60-3,-12 4 0 3,-2 15 3-3,-11-10 1 3,-4 8-114-3,-13 4 1 3,-7-2-262-3,3-10 0 3,-3-2 217-4,7-5 1 5,0 0 226-3,8-9 0 3,9-1 108-5,8-2 0 4,28 7 59-4,-1-4 0 5,12-3-210-5,-9 0 0 4,2 2-152-2,8 10 1 1,2 5-208-2,-10-5 0 4,-3 2 406-5,-4 3 1 5,-13 12 216-5,-9-7 1 5,-11 4-53-5,-11 1 0 5,-11-3-188-5,-7-5 0 4,-10-11-627-3,-7 1 1 4,-1-2 195-5</inkml:trace>
    </iact:actionData>
  </iact:action>
  <iact:action type="add" startTime="98210">
    <iact:property name="dataType"/>
    <iact:actionData xml:id="d80">
      <inkml:trace xmlns:inkml="http://www.w3.org/2003/InkML" xml:id="stk80" contextRef="#ctx1" brushRef="#br0">25934 5914 0,'0'0'2,"0"0"11,0 0-12</inkml:trace>
    </iact:actionData>
  </iact:action>
  <iact:action type="add" startTime="98615">
    <iact:property name="dataType"/>
    <iact:actionData xml:id="d81">
      <inkml:trace xmlns:inkml="http://www.w3.org/2003/InkML" xml:id="stk81" contextRef="#ctx0" brushRef="#br0">16703 1608 1950 0,'0'0'0'9,"15"0"-41"-4,7 0 1 5,6 0-181-5,4 0 1 5,2 0-176-5,-2 5 0 4,1 3 655-3,-6 4 0 3,0 4-153-3,-10-1 1 5,3 2-115-5,-8 12 0 2,3 4 6-3,-5 1 0 5,-3 2-36-5,-9 10 1 4,-10 14 49-2,-3 1 1 2,0 4 131-4,-5 4 0 5,5 6-202-5,6-7 1 6,1-3-53-7,8 0 1 8,8 0 289-4,4 2 0-1,10-4-30-3,0-5 1 5,5-15 4-3,11-4 1 3,8-10-147-4,-1-5 0 5,-8-12-12-5,0-5 0 6,0-7-132-6,-10-5 0 4,-2-2 56-3,-3 0 1 3,-2-3 14-4,-3 5 1 5,-4-4 62-4,-4 6 0 3,1-2 19-3,-10 5 1 2,0 0 50-2,0 0 1 6,-12 8 4-6,12-8 0 3,-12 14-41-5,-1-2 1 5,-9 12-54-3,7-7 1 3,-7 2-96-2,-5 15 1 1,-3 2-59-2,6-4 0 3,1 1-22-3,1 8 0 3,2-2 242-3,8-3 0 3,0-5 90-3,2 18 0 3,7 4 27-3,-2-8 1 8,10 1-92-9,-2 2 0 3,7 8-66-3,2-8 1 2,0 3-25-1,-4 2 1 3,2-8 8-3,2 1 0 5,3 5 60-3,-3 4 0-2,-2 5-18-1,-3-11 0 4,1-4-32-4,2 4 1 7,2 1-68-7,-5-11 0 4,-2-1-7-5,5 8 0 7,3-3 3-6,-3 3 1 6,-3-2 71-5,-2 4 1 2,2 10 61-3,-7-10 1 4,3 5-45-3,-3-5 0 5,0-2 6-4,0-10 0-1,0 0-89-1,0 0 1 5,2-2 3-3,1-5 0 2,2 2 64-4,-3-2 0 4,1-5-17-3,-3 5 1 4,0 0 54-5,-5 0 1 5,-5-5 0-5,2 5 0 5,1 2-34-5,-5-2 0 6,4 7 6-2,-4-12 0 3,-1 5-17-11,1-5 0 5,0-4-85 1,-13 6 0 2,-10-6-19-4,8-4 1 5,3-4-46-5,-4-2 1 5,-1-8-209-5,4-2 1 6,0 0 148-5</inkml:trace>
    </iact:actionData>
  </iact:action>
  <iact:action type="add" startTime="117429">
    <iact:property name="dataType"/>
    <iact:actionData xml:id="d82">
      <inkml:trace xmlns:inkml="http://www.w3.org/2003/InkML" xml:id="stk82" contextRef="#ctx1" brushRef="#br0">27662 6083 0,'0'0'2</inkml:trace>
    </iact:actionData>
  </iact:action>
  <iact:action type="add" startTime="117878">
    <iact:property name="dataType"/>
    <iact:actionData xml:id="d83">
      <inkml:trace xmlns:inkml="http://www.w3.org/2003/InkML" xml:id="stk83" contextRef="#ctx0" brushRef="#br0">18282 1861 1883 0,'0'0'0'7,"12"22"-65"0,-9-10 1 2,-3 3 80-4,-8 23 1 4,-2 8 23-3,-2 5 1 4,0 6-80-5,2 4 0 4,2 4-56-3,6 0 1 4,7-12 146-5,12 0 1 5,10-5 183-5,8-7 1 6,9-22-127-7,3-7 1 7,8-12-111-7,-1-2 0 6,-2-17-92-4,-8 2 0 4,-7-5 55-5,-12 8 0 4,-8-3-169-3,-12 0 0 3,-10 5-353-4,-2-3 1 5,0 6 297-4</inkml:trace>
    </iact:actionData>
  </iact:action>
  <iact:action type="add" startTime="118193">
    <iact:property name="dataType"/>
    <iact:actionData xml:id="d84">
      <inkml:trace xmlns:inkml="http://www.w3.org/2003/InkML" xml:id="stk84" contextRef="#ctx0" brushRef="#br0">18302 2295 2151 0,'14'-2'0'8,"14"-5"183"-3,4-3 0 5,7-2-133-5,-2-3 0 5,0 1-175-4,-5 0 1 3,-2-3-612-4,-13 2 0 5,1 1 308-5</inkml:trace>
    </iact:actionData>
  </iact:action>
  <iact:action type="add" startTime="118358">
    <iact:property name="dataType"/>
    <iact:actionData xml:id="d85">
      <inkml:trace xmlns:inkml="http://www.w3.org/2003/InkML" xml:id="stk85" contextRef="#ctx0" brushRef="#br0">18245 2028 1625 0,'15'-10'0'7,"9"0"160"-1,11-6 0 4,9-13-79-4,-2 5 0 3,5 4-705-3,8 6 1 3,-6 2 193-3</inkml:trace>
    </iact:actionData>
  </iact:action>
  <iact:action type="add" startTime="118568">
    <iact:property name="dataType"/>
    <iact:actionData xml:id="d86">
      <inkml:trace xmlns:inkml="http://www.w3.org/2003/InkML" xml:id="stk86" contextRef="#ctx0" brushRef="#br0">18818 2163 2095 0,'-5'-12'0'8,"2"-3"87"-3,11 30 1 5,-1 14-66-3,6-1 0 1,4 11 17-2,0 0 0 3,5 6-78-4,-4-6 1 5,-1 2 5-4,-10-17 1 3,1 0-65-4,-3-2 0 5,-5-10 1-5,0-12 0 5,-20-5 94-4,13-24 0 3,2-12 73-3,10-2 1 3,7-10 1-2,10 0 1 2,8 7 14-4,7 15 0 5,2 14-89-5,-2 10 0 5,3 14-23-5,-8 5 1 5,0 14-32-5,-12 10 0 4,-3 10-6-3,-9-2 0 4,-1-8-153-5,-2-10 0 5,0 3-886-5</inkml:trace>
    </iact:actionData>
  </iact:action>
  <iact:action type="add" startTime="119288">
    <iact:property name="dataType"/>
    <iact:actionData xml:id="d87">
      <inkml:trace xmlns:inkml="http://www.w3.org/2003/InkML" xml:id="stk87" contextRef="#ctx0" brushRef="#br0">19366 1965 2364 0,'18'0'0'8,"11"-2"99"-2,6-10 1 3,12 7 65-3,-3-7 1 3,6 0-140-3,-8 9 0 4,-3-6-189-5,-7 4 1 4,-7 2-703-2,-8-4 1 3,1 5 471-5</inkml:trace>
    </iact:actionData>
  </iact:action>
  <iact:action type="add" startTime="119513">
    <iact:property name="dataType"/>
    <iact:actionData xml:id="d88">
      <inkml:trace xmlns:inkml="http://www.w3.org/2003/InkML" xml:id="stk88" contextRef="#ctx0" brushRef="#br0">19470 1695 2241 0,'17'5'0'8,"15"9"52"-2,-19 11 1 4,-11 6-55-5,-2 20 1 4,-7 18 20-2,2 6 1 1,-3 14-72-1,6-2 1 1,4 5 9-2,3-15 0 3,3-12 99-3,12-10 1 3,9-4-11 3,-4-15 1-1,5-17-94-9,9-9 1 5,8-15-664-3,-7 0 1 7,-1 3 272-7</inkml:trace>
    </iact:actionData>
  </iact:action>
  <iact:action type="add" startTime="119814">
    <iact:property name="dataType"/>
    <iact:actionData xml:id="d89">
      <inkml:trace xmlns:inkml="http://www.w3.org/2003/InkML" xml:id="stk89" contextRef="#ctx0" brushRef="#br0">19994 2196 2342 0,'0'17'0'7,"0"5"80"-1,5 0 0 4,7-3-108-4,-5-2 0 3,11 2-79-3,-6 8 0 3,0 2-235-3,-2-5 1 3,0 0-676-3</inkml:trace>
    </iact:actionData>
  </iact:action>
  <iact:action type="add" startTime="120011">
    <iact:property name="dataType"/>
    <iact:actionData xml:id="d90">
      <inkml:trace xmlns:inkml="http://www.w3.org/2003/InkML" xml:id="stk90" contextRef="#ctx0" brushRef="#br0">20055 1837 2286 0,'5'22'0'6,"5"12"62"0,3-22 1 4,1-12-61-5,-1 0 0 4,-3 0 18-3,-10 0 0 4,0 0 16-3,0 0 1 1,-20 0 28-3,0 0 0 5,-7 0-65-5,2-12 0 5,-2-3-105-5,7-2 0 5,8 1-259-5,7-1 0 4,3 2-775-3</inkml:trace>
    </iact:actionData>
  </iact:action>
  <iact:action type="add" startTime="120384">
    <iact:property name="dataType"/>
    <iact:actionData xml:id="d91">
      <inkml:trace xmlns:inkml="http://www.w3.org/2003/InkML" xml:id="stk91" contextRef="#ctx0" brushRef="#br0">20436 2196 1983 0,'-10'0'0'8,"-7"-7"29"-2,17 26 0 3,7 22-30-3,1-9 0 3,1-1-26-3,1 3 0 3,3 2-35-3,-3-14 0 3,-3 2 62-3,-2-7 0 3,-3-10-4-3,-2-7 1 3,-2 12 10-3,2-12 0 3,-22-17 40-3,17-2 0 3,2-17-40-3,6 7 1 4,2-3 5-5,7 11 1 6,5-8-92-7,8 12 1 6,5 5-148-5,2 7 0 4,5-2-213-3,2 7 1 3,3 7 638-2,3-5 1 1,2 1 105-1,-8-3 0 2,3-3-105-3,-2-4 0 3,-3 0-121-3,-8-5 0 4,-6 2-81-6,-9-7 0 6,-1 1-116-4,-18-1 1 4,-7 0-140-6,-8 12 1 5,-10-2 63-3,3 9 1 4,-10 8 194-4,5 7 0 4,2 9 222-6,5-2 0 6,6 5-162-4,6 7 0 2,8-2 33-1,13 9 1 2,12-6 106-3,4-8 0 3,11-3-119-4,2-16 0 5,2-10-658-5,-9-10 0 4,0-2-125-3</inkml:trace>
    </iact:actionData>
  </iact:action>
  <iact:action type="add" startTime="121450">
    <iact:property name="dataType"/>
    <iact:actionData xml:id="d92">
      <inkml:trace xmlns:inkml="http://www.w3.org/2003/InkML" xml:id="stk92" contextRef="#ctx0" brushRef="#br0">21948 1789 1950 0,'9'17'0'8,"-1"10"-46"-1,-3-3 0 1,0-15 15-2,-10 37 0 3,-8 22 89-3,4-3 0 3,1 4-193-3,3-3 0 3,3 6-2-3,4-12 0 3,3-9-118-3,12-3 1 4,13-14 328-5,7-15 1 4,8-7 292-2,2-17 1 3,4-14-255-6,-6-3 1 6,-6-4-593-4,-9 4 0 3,0-2-101-3</inkml:trace>
    </iact:actionData>
  </iact:action>
  <iact:action type="add" startTime="121720">
    <iact:property name="dataType"/>
    <iact:actionData xml:id="d93">
      <inkml:trace xmlns:inkml="http://www.w3.org/2003/InkML" xml:id="stk93" contextRef="#ctx0" brushRef="#br0">21977 2204 2051 0,'18'-8'0'9,"14"-1"121"-4,2-15 1 4,8-10-57-3,-2 3 1 3,-1-13-564-3,-4 8 1 3,-1 2-392-3</inkml:trace>
    </iact:actionData>
  </iact:action>
  <iact:action type="add" startTime="121855">
    <iact:property name="dataType"/>
    <iact:actionData xml:id="d94">
      <inkml:trace xmlns:inkml="http://www.w3.org/2003/InkML" xml:id="stk94" contextRef="#ctx0" brushRef="#br0">21950 1876 1939 0,'20'-10'0'8,"5"1"87"-2,14-11 0 3,15-1 100-3,3-6 0 4,5-2-663-4,-3 8 1 3,1-1-499-4</inkml:trace>
    </iact:actionData>
  </iact:action>
  <iact:action type="add" startTime="122053">
    <iact:property name="dataType"/>
    <iact:actionData xml:id="d95">
      <inkml:trace xmlns:inkml="http://www.w3.org/2003/InkML" xml:id="stk95" contextRef="#ctx0" brushRef="#br0">22511 2143 2163 0,'0'0'0'7,"7"-21"60"-2,6 42 1 4,4 16-138-3,-2-4 1 3,7 11-283-3,5 1 0 3,5 1 403-3,-5-2 1 3,-2-8-52-3,-5-7 0 3,-8-10-493-3,-4-2 0 3,-1 0 319-3</inkml:trace>
    </iact:actionData>
  </iact:action>
  <iact:action type="add" startTime="122232">
    <iact:property name="dataType"/>
    <iact:actionData xml:id="d96">
      <inkml:trace xmlns:inkml="http://www.w3.org/2003/InkML" xml:id="stk96" contextRef="#ctx0" brushRef="#br0">22419 2522 2017 0,'10'-5'0'6,"10"-14"45"1,10-8 0 2,7-9-300-3,7 0 1 3,8-8 369-3,-3 1 0 3,6 0-735-3,-18 9 0 4,2 5 394-5</inkml:trace>
    </iact:actionData>
  </iact:action>
  <iact:action type="add" startTime="122441">
    <iact:property name="dataType"/>
    <iact:actionData xml:id="d97">
      <inkml:trace xmlns:inkml="http://www.w3.org/2003/InkML" xml:id="stk97" contextRef="#ctx0" brushRef="#br0">23101 2295 2151 0,'15'-2'0'9,"10"-10"-2"-4,2-5 1 4,7 2-231-3,-4-9 0 3,2-5 120-3,-10 8 0 3,-7-8 110-2,-10 12 0 1,-10 2 166-2,-7 1 1 3,-8 14-2-2,-14 2 0 1,-6 13-153-2,8 2 0 3,0 7 37-3,2 5 0 3,5 7-47-3,6-2 0 4,6 7-5-3,13 7 1 3,13-2-56-5,6-8 0 5,9-4-356-5,1-10 0 6,1-7-368-7</inkml:trace>
    </iact:actionData>
  </iact:action>
  <iact:action type="add" startTime="123101">
    <iact:property name="dataType"/>
    <iact:actionData xml:id="d98">
      <inkml:trace xmlns:inkml="http://www.w3.org/2003/InkML" xml:id="stk98" contextRef="#ctx0" brushRef="#br0">23803 2090 2163 0,'0'0'0'9,"0"0"60"-3,0 0 1 3,0 0-9-3,0 0 1 3,-37-4-58-3,9 4 0 3,-4 12-107-4,-2 9 1 5,-6 18 45-5,11-1 0 5,4 8 50-4,15 7 1 3,15 7 120-3,12-16 0 3,15 4-160-3,13-21 1 3,7-20-589-2,2-7 0 1,0 0 257-2</inkml:trace>
    </iact:actionData>
  </iact:action>
  <iact:action type="add" startTime="124032">
    <iact:property name="dataType"/>
    <iact:actionData xml:id="d99">
      <inkml:trace xmlns:inkml="http://www.w3.org/2003/InkML" xml:id="stk99" contextRef="#ctx0" brushRef="#br0">24208 2057 1983 0,'0'0'0'8,"0"12"42"-2,0-12 0 4,-8 12 14-5,8-12 0 5,-2 17 2-5,-1 12 0 4,3 12-86-3,3 4 0 4,7 6 28-5,2-3 0 5,1-2 1-5,9-5 0 5,7-10-57-5,1-9 0 5,2-15 39-4,-2-14 1 2,2-15 6 0,-10-9 1 0,-2-5 11-3,-8-5 0 5,-4-5 31-5,-6 3 0 5,-7-3-160-4,-5 5 1 3,0-3-1203-4</inkml:trace>
    </iact:actionData>
  </iact:action>
  <iact:action type="add" startTime="124378">
    <iact:property name="dataType"/>
    <iact:actionData xml:id="d100">
      <inkml:trace xmlns:inkml="http://www.w3.org/2003/InkML" xml:id="stk100" contextRef="#ctx0" brushRef="#br0">24729 1934 2207 0,'12'0'0'7,"11"0"122"0,11-7 0 2,3 2-118-3,0-5 0 3,0 3-493-4,-5 4 0 5,1-6-440-5</inkml:trace>
    </iact:actionData>
  </iact:action>
  <iact:action type="add" startTime="124560">
    <iact:property name="dataType"/>
    <iact:actionData xml:id="d101">
      <inkml:trace xmlns:inkml="http://www.w3.org/2003/InkML" xml:id="stk101" contextRef="#ctx0" brushRef="#br0">24761 1604 2185 0,'0'9'0'8,"5"11"119"-2,2 13 0 4,-4 15-42-5,9 10 1 5,3 15 27-5,0 1 0 4,0 6-125-2,-3 2 1 2,0-3-245-3,-4-16 1 2,-1 7-1278-1</inkml:trace>
    </iact:actionData>
  </iact:action>
  <iact:action type="add" startTime="124798">
    <iact:property name="dataType"/>
    <iact:actionData xml:id="d102">
      <inkml:trace xmlns:inkml="http://www.w3.org/2003/InkML" xml:id="stk102" contextRef="#ctx0" brushRef="#br0">25114 2204 2241 0,'3'17'0'8,"2"14"35"-2,-3 3 1 3,3 4-209-3,0-7 0 3,0-4-1199-3</inkml:trace>
    </iact:actionData>
  </iact:action>
  <iact:action type="add" startTime="124966">
    <iact:property name="dataType"/>
    <iact:actionData xml:id="d103">
      <inkml:trace xmlns:inkml="http://www.w3.org/2003/InkML" xml:id="stk103" contextRef="#ctx0" brushRef="#br0">25149 1830 2398 0,'0'0'0'5,"12"-14"91"1,-2 4 1 3,5 0-307-2,0-9 0 1,0 9-1285-2</inkml:trace>
    </iact:actionData>
  </iact:action>
  <iact:action type="add" startTime="125178">
    <iact:property name="dataType"/>
    <iact:actionData xml:id="d104">
      <inkml:trace xmlns:inkml="http://www.w3.org/2003/InkML" xml:id="stk104" contextRef="#ctx0" brushRef="#br0">25675 2045 2319 0,'0'0'0'5,"-12"-12"78"0,-1-3 0 4,-4-2-77-4,-8 10 1 5,-4-3-205-3,-3 18 0 0,-5-4-51-1,-8 28 0 4,-7 9 124-4,10 4 0 3,5 4 256-4,10 11 0 5,10 3-108-5,9-3 1 4,16-7 195-3,7-17 0 5,14-7-32-5,8-17 0 4,13-14-77-5,-6-15 0 5,1-19-117-5,-3-1 0 6,-3-8-132-6,-7-13 0 5,-2-2-26-5,-13 2 1 5,-9 0 181-5,-11 14 0 4,-14 8 2-3,0 5 1 3,-6 17-119-3,-6 14 1 3,-8 19 70-3,7 0 0 3,3 8 87-3,5 2 1 3,7 11 67-3,7-3 1 3,11-1 1-3,14-19 0 3,8-8-123-5,4-9 1 6,6-9-105-5,2-15 0 5,3-10-180-6,-1 5 1 6,3-2 27-4,-7 2 1 3,-6 0 192-3,-4 17 1 3,0 7 223-4,-13 10 1 5,0 4 89-5,-9 18 0 5,-6 7-114-4,3-1 1 4,-5 6-127-3,3-8 0 3,2 1-20-5,7-11 1 3,-2 1-84-3,8-5 1 4,2-12 184-4,2-13 0 5,3-13-32-4,4-1 0 4,3-9-53-5,3-10 0 5,0 5 6-5,-3-1 1 5,-2 8-16-5,-3 1 0 4,-2 6 0-4,-3 12 0 5,-2 10 51-4,-5 10 0 4,-3 12-43-4,-2 6 1 3,-3 9-9-4,6-1 0 5,2 5-72-5,-3-10 0 4,1 3-1497-3</inkml:trace>
    </iact:actionData>
  </iact:action>
  <iact:action type="add" startTime="126346">
    <iact:property name="dataType"/>
    <iact:actionData xml:id="d105">
      <inkml:trace xmlns:inkml="http://www.w3.org/2003/InkML" xml:id="stk105" contextRef="#ctx0" brushRef="#br0">18680 3363 2017 0,'0'0'0'6,"19"-27"34"1,-16 6 0 2,-1-8 0-4,-2 9 0 4,-5 1 41-3,-7 9 0 4,-8-2-127-4,-9 17 0 4,-13 12-33-5,-3 12 0 4,-7 10-35-3,10 6 0 3,8-1 133-3,11 1 0 3,14 4 154-3,18-4 1 4,24-1-48-6,4-15 1 6,12-17-204-4,3-17 1 4,5-12-151-5,-8-5 0 5,-2-19 160-6,-20 5 0 6,-7-7-117-4,-15 4 0 4,-15 8-201-5,5 12 0 5,-5-1 209-5</inkml:trace>
    </iact:actionData>
  </iact:action>
  <iact:action type="add" startTime="126751">
    <iact:property name="dataType"/>
    <iact:actionData xml:id="d106">
      <inkml:trace xmlns:inkml="http://www.w3.org/2003/InkML" xml:id="stk106" contextRef="#ctx0" brushRef="#br0">19072 3221 2017 0,'-24'16'0'7,"-13"4"73"-1,32 6 0 3,22-2 42-3,-10 12 1 3,6 13-71-3,-3-6 1 4,-1 3-84-5,1 0 0 4,-5 4 33-3,3-11 1 3,-6-10-1-3,1-8 0 3,-1-1-4-3,-2-20 1 3,-7-12 5-3,2-5 0 4,2-19 16-5,1 2 0 4,-1-14-20-2,6 4 0 3,2-9-15-4,5 3 0 3,9 4 48-2,-4 7 0 1,5 3-34-1,2 7 1 2,3 8-22-4,0 8 0 4,-1 11-62-3,1 4 0 3,-5 3 35-3,2 7 0 3,3 10 108-3,-8-10 0 5,-2 3 64-7,-8 1 1 6,-7 1 16-5,-12 7 0 13,-13 5-112-15,0 0 0 7,-4-10-87-8,-8 6 0 3,-8-16-117 0,1 3 1 4,-1-5 54-2,8-7 0 4,3 0 192-7,19 0 1 4,15-12 98 0,12 12 0 1,13 0-39-5,7 0 0 8,10 12-104-6,-10-2 0 2,5 2-64-3,-5 12 1 3,0 0-48-2,-7 5 1 4,-3-2-101-4,-4-8 1 3,-1 5-1207-4</inkml:trace>
    </iact:actionData>
  </iact:action>
  <iact:action type="add" startTime="127726">
    <iact:property name="dataType"/>
    <iact:actionData xml:id="d107">
      <inkml:trace xmlns:inkml="http://www.w3.org/2003/InkML" xml:id="stk107" contextRef="#ctx0" brushRef="#br0">18341 4830 2107 0,'0'0'0'8,"0"0"94"-3,0 0 0 5,0 0-60-5,0 0 0 5,0-55-62-5,-2 16 0 5,-3-19-122-4,0 1 1 4,2-6 109-4,-2 0 1 3,3 8 80-4,-1 2 0 4,3 7-38-3,3 15 1 4,4 9 11-2,-2 8 1-2,3 6 48 0,16 23 0 3,4 9 49-3,4 17 0 3,2 7-23-2,3 10 1 2,0 5-91-4,0-3 0 4,-7-5-83-3,-3-14 0 4,-7 0-4-5,0-12 0 5,-5-7 82-5,4-13 0 5,-6-9-2-5,-1-19 1 5,-5-17-65-5,1-12 1 4,2-3 30-3,-8-7 1 4,1-2 75-4,-1 14 0 3,3 1-308-4,-5 13 0 5,3 1-747-5</inkml:trace>
    </iact:actionData>
  </iact:action>
  <iact:action type="add" startTime="128163">
    <iact:property name="dataType"/>
    <iact:actionData xml:id="d108">
      <inkml:trace xmlns:inkml="http://www.w3.org/2003/InkML" xml:id="stk108" contextRef="#ctx0" brushRef="#br0">19216 4541 2219 0,'-13'-12'0'6,"-11"0"83"0,9-5 1 3,5 0-142-3,-10 3 1 4,-5-1-128-5,-4 6 1 4,2 6 82-3,-3 15 1 3,-5 10 155-3,11 7 1 3,4 7 161-3,17 0 1 3,6 17-47-3,19-14 1 3,15-1-37-3,3-16 1 3,9-10-142-1,-4-10 0 0,-1-9-125-3,-7-12 1 4,-7-8-141-3,-13-6 0 4,0 6-1123-5</inkml:trace>
    </iact:actionData>
  </iact:action>
  <iact:action type="add" startTime="128477">
    <iact:property name="dataType"/>
    <iact:actionData xml:id="d109">
      <inkml:trace xmlns:inkml="http://www.w3.org/2003/InkML" xml:id="stk109" contextRef="#ctx0" brushRef="#br0">19361 4339 2230 0,'10'2'0'7,"8"5"45"0,9-7 1 2,10 0 62-4,-3-9 1 4,3 4-106-3,-2-10 0 4,0 1-450-5,-8-3 1 5,2 5-621-5</inkml:trace>
    </iact:actionData>
  </iact:action>
  <iact:action type="add" startTime="128672">
    <iact:property name="dataType"/>
    <iact:actionData xml:id="d110">
      <inkml:trace xmlns:inkml="http://www.w3.org/2003/InkML" xml:id="stk110" contextRef="#ctx0" brushRef="#br0">19408 4153 2207 0,'13'17'0'7,"11"5"43"-1,-11 16 1 3,-8 13-10-3,2 4 0 4,-2 15 15-5,2-5 1 5,-4 5-278-5,-1-10 0 5,1 3-1159-5</inkml:trace>
    </iact:actionData>
  </iact:action>
  <iact:action type="add" startTime="129212">
    <iact:property name="dataType"/>
    <iact:actionData xml:id="d111">
      <inkml:trace xmlns:inkml="http://www.w3.org/2003/InkML" xml:id="stk111" contextRef="#ctx0" brushRef="#br0">20095 4835 2107 0,'10'-10'0'8,"-3"-4"66"-3,11-13 0 5,-4-4 1-4,9-22 1 3,6 0-99-2,3-17 0 1,-2-7 87-1,5 10 0 1,7-6-55-2,-5 11 0 2,-5 11-24 0,-5 17 1 2,-7 8-52-6,-5 14 1 5,-3 7 19-4,5 27 1 5,3 31 41-4,0 7 0 3,-1 15 2-1,6-3 1 0,2 5-74-3,-4-17 0 4,-1-9-90-3,-2-8 1 4,-6-2-905-4</inkml:trace>
    </iact:actionData>
  </iact:action>
  <iact:action type="add" startTime="129513">
    <iact:property name="dataType"/>
    <iact:actionData xml:id="d112">
      <inkml:trace xmlns:inkml="http://www.w3.org/2003/InkML" xml:id="stk112" contextRef="#ctx0" brushRef="#br0">20191 4505 1815 0,'18'10'0'7,"11"4"242"-1,6-9 0 3,4-8-123-3,8 1 1 3,8-12-255-3,-3 4 0 3,-3 0-1473-3</inkml:trace>
    </iact:actionData>
  </iact:action>
  <iact:action type="add" startTime="129799">
    <iact:property name="dataType"/>
    <iact:actionData xml:id="d113">
      <inkml:trace xmlns:inkml="http://www.w3.org/2003/InkML" xml:id="stk113" contextRef="#ctx0" brushRef="#br0">20732 4182 2062 0,'0'0'0'7,"13"0"78"-2,6 2 0 5,14-2 135-5,9-2 1 5,9-5-158-4,-1-5 1 5,2 2-157-7,-5-2 1 5,-5-5-484-3,-10 8 1 3,0 4-258-4</inkml:trace>
    </iact:actionData>
  </iact:action>
  <iact:action type="add" startTime="130038">
    <iact:property name="dataType"/>
    <iact:actionData xml:id="d114">
      <inkml:trace xmlns:inkml="http://www.w3.org/2003/InkML" xml:id="stk114" contextRef="#ctx0" brushRef="#br0">20918 3840 2051 0,'2'22'0'8,"3"16"110"-2,-5 8 0 3,0 14-47-3,2 10 1 3,1 0-56-3,4 5 0 3,6 9 91-4,-1-2 0 5,5 2-92-4,1-9 1 3,4-10-9-2,3-10 0 1,-1-14-80-2,13-24 0 3,0-12-198-3,3-10 1 3,2-2-1022-2</inkml:trace>
    </iact:actionData>
  </iact:action>
  <iact:action type="add" startTime="130626">
    <iact:property name="dataType"/>
    <iact:actionData xml:id="d115">
      <inkml:trace xmlns:inkml="http://www.w3.org/2003/InkML" xml:id="stk115" contextRef="#ctx0" brushRef="#br0">21930 4753 2107 0,'8'-14'0'7,"2"-1"38"-3,4-2 0 5,6-14-128-3,-3-8 0 3,3-4 113-3,5-8 1 3,-5-11 100-3,9-3 1 3,6-5-35-3,0 0 0 3,-6 7-91-3,-2 3 0 3,-2 9-38-3,-8 11 1 3,-2 11 37-3,-5 14 0 3,-3 15 1-3,6 22 1 3,-1 16-11-3,3 11 0 3,2 11-13-3,3 5 1 4,2 10 32-5,-4-15 0 5,-1-5-179-5,-5-14 0 5,1 5-1241-5</inkml:trace>
    </iact:actionData>
  </iact:action>
  <iact:action type="add" startTime="130955">
    <iact:property name="dataType"/>
    <iact:actionData xml:id="d116">
      <inkml:trace xmlns:inkml="http://www.w3.org/2003/InkML" xml:id="stk116" contextRef="#ctx0" brushRef="#br0">22103 4399 1939 0,'18'0'0'8,"11"7"283"-2,3-7 0 1,10-12-160 0,0 0 0 2,5-5-241-4,-5 0 0 5,-5 3-1679-5</inkml:trace>
    </iact:actionData>
  </iact:action>
  <iact:action type="add" startTime="131179">
    <iact:property name="dataType"/>
    <iact:actionData xml:id="d117">
      <inkml:trace xmlns:inkml="http://www.w3.org/2003/InkML" xml:id="stk117" contextRef="#ctx0" brushRef="#br0">22657 4078 2095 0,'0'15'0'7,"2"2"59"0,0 19 1 2,1 17-124-4,-3-3 1 5,-3 18 137-4,-1-3 1 3,-4 5-137-3,6-7 0 3,-1-1-18-4,8-4 1 5,5-17 142-4,10-5 0 3,9-7 171-4,6-12 0 5,7-5-112-5,0-12 1 5,2-15-118 0,-4 3 1-1,0-4-501-5,-11 1 0 4,1 3-681-4</inkml:trace>
    </iact:actionData>
  </iact:action>
  <iact:action type="add" startTime="131513">
    <iact:property name="dataType"/>
    <iact:actionData xml:id="d118">
      <inkml:trace xmlns:inkml="http://www.w3.org/2003/InkML" xml:id="stk118" contextRef="#ctx0" brushRef="#br0">23227 4078 2062 0,'0'0'0'5,"0"17"50"-1,0-2 0 6,3-13-49-4,-1 10 0 3,1 3-99-2,-1 9 0 1,-2 14 50-2,0 8 0 3,3 12 203-3,-8 2 0 3,-5 8-69-3,5-3 0 3,0-3-79-4,7-11 1 5,8-8-124-4,7-11 0 3,11-8 204-2,6-17 1 1,1-12 77-2,4 0 0 3,6-12-164-3,-8 5 0 3,-12 3-834-2,36-11-264 7</inkml:trace>
    </iact:actionData>
  </iact:action>
  <iact:action type="add" startTime="147423">
    <iact:property name="dataType"/>
    <iact:actionData xml:id="d119">
      <inkml:trace xmlns:inkml="http://www.w3.org/2003/InkML" xml:id="stk119" contextRef="#ctx1" brushRef="#br0">19126 5046 0,'0'0'1</inkml:trace>
    </iact:actionData>
  </iact:action>
  <iact:action type="add" startTime="147753">
    <iact:property name="dataType"/>
    <iact:actionData xml:id="d120">
      <inkml:trace xmlns:inkml="http://www.w3.org/2003/InkML" xml:id="stk120" contextRef="#ctx0" brushRef="#br0">9263 1980 2006 0,'0'0'0'8,"0"0"83"-2,0 0 0 3,0 0-34-3,0 0 1 4,0 0-67-5,0 0 0 4,0 0-20-3,0 0 0 3,0 0 68-3,0 0 0 3,20 36 14-3,-8-12 0 4,3 5-14-5,-2-8 0 4,-1 6-32-3,-5-10 1 3,1 0-28-3,-3-5 0 3,-3 0 7-3,-2-12 0 3,5 12 21-3,-5-12 0 3,7 9 1-1,-7-9 1 2,10 10 27-6,-10-10 0 5,13 7-29-4,-13-7 1 5,12-5 88-4,0 1 1 3,1-13-32-3,11-12 0 3,9-12 1-4,4 5 0 5,2-17-70-5,8 5 0 4,2-5-160-3,1 2 1 4,2 3-2-5,-3 7 0 5,-9 2 285-5,-6 13 0 5,-9 4-433-4,-10 10 1 4,2 2-766-6</inkml:trace>
    </iact:actionData>
  </iact:action>
  <iact:action type="add" startTime="150861">
    <iact:property name="dataType"/>
    <iact:actionData xml:id="d121">
      <inkml:trace xmlns:inkml="http://www.w3.org/2003/InkML" xml:id="stk121" contextRef="#ctx0" brushRef="#br0">9256 3177 2107 0,'0'0'0'8,"5"24"49"-2,-5-24 0 3,0 12-13-3,0-12 0 3,0 0-46-3,0 0 1 3,0 0 57-3,0 0 1 4,10 12 19-4,0 3 0 5,2-1-12-8,0 15 0 6,1-5-56-3,-1 0 0 3,-7 0 3-3,2-4 1 3,-2-3 14-3,3-5 0 3,-6-5-12-3,-2-7 1 3,17 10 38-3,-4-20 1 4,7-5-15-5,4-6 0 4,6-11-8-2,7-9 1 1,0 5-24-2,3-9 0 4,6-6-70-5,-1 5 1 5,4-4-104-5,-4 6 1 5,-3 3-92-5,-8 15 1 5,1 2-998-5</inkml:trace>
    </iact:actionData>
  </iact:action>
  <iact:action type="add" startTime="153188">
    <iact:property name="dataType"/>
    <iact:actionData xml:id="d122">
      <inkml:trace xmlns:inkml="http://www.w3.org/2003/InkML" xml:id="stk122" contextRef="#ctx0" brushRef="#br0">9379 4139 1905 0,'0'0'0'7,"13"2"72"-1,-13-2 1 4,12 10 14-4,-12-10 0 3,3 12-87-3,1 0 0 3,-4 0-66-3,0 5 0 3,5 7 56-3,-5-7 1 3,3-3 12-3,2 1 1 3,-5-1 45-3,0-9 0 3,5 7-3-3,-5-12 0 3,7 12 41-3,-7-12 1 3,17 2-3-3,3-4 0 3,5-17-3-3,5 2 0 3,9-7-76-1,-2-5 1-1,3-7-157-2,2-3 0 6,7-4-175-6,-4 2 1 5,1-5 324-5,-1 3 0 5,-6 4-1323-5</inkml:trace>
    </iact:actionData>
  </iact:action>
  <iact:action type="add" startTime="159203">
    <iact:property name="dataType"/>
    <iact:actionData xml:id="d123">
      <inkml:trace xmlns:inkml="http://www.w3.org/2003/InkML" xml:id="stk123" contextRef="#ctx0" brushRef="#br1">9038 4758 1871 0,'0'0'-3'4,"0"0"0"5,18-41-98-3,-3 19 0 3,2 3-37-3,-2 0 1 3,2 9-55-3,0 3 0 4,-4 14-46-5,11 3 1 4,8 16 171-3,-7 3 1 4,0 2 355-5,0 3 1 4,-6 2-134-4,4-7 1 5,-4-9 89-4,8-4 0 3,8-13-87-3,-3-6 0 5,-2-13-76-7,2-4 1 6,0-11-120-5,0-3 0 4,3 0-64-3,-3 8 0 3,0-5-74-3,0 11 0 4,-2 3-79-5,-1 15 1 5,-4 2 7-5,2 5 0 4,3 14 391 1,-5 0 1-2,-1-2 51-2,1 0 0 1,2 0-27-3,-2-3 1 7,4 1-61-6,-4-10 0 4,0-3-28-3,0-9 0 3,7-20-74-3,-3 1 1 4,3-8-11-5,-7 0 0 5,-5 3-18-4,-3 2 0 3,-2 15-11-4,0-1 0 5,5 15-20-4,-1 15 1 3,11 11-77-4,-5 3 1 5,-1-2-120-4,-1 2 1 3,4-3-96-4,5-2 0 5,-5-5 550-5,8-11 0 5,-3-1 46-4,-3-22 1 5,4-4-102-4,-1-10 0 3,0-9-38-7,2 4 1 5,-2-7-86-3,-2 7 0 5,-3 3 11-4,-7 14 1 3,-3 3-8-3,3 11 1 4,2 8-43-5,-2 10 1 5,5 13-36-5,-8-3 1 4,3 8-59-4,0-11 0 5,-3 4-1-4,-2-4 1 4,0-3-51-6,-1-2 1 6,4-12 50-4,1 0 0 3,6-10-70-3,0-12 0 3,7-2 386-3,-2-8 0 3,-3 1-68-3,-3 7 1 4,1 2 25-5,0 5 1 4,-3-3-54-3,-2 15 1 3,0 0-63-3,-1 15 1 3,4-3-53-4,-4 5 0 6,-1 0-11-6,1-1 0 5,-6 1-47-5,2-2 0 4,-3-6 23-3,5-4 0 3,3-2-55-3,2-6 0 4,3-9-34-5,0-2 0 5,-1-6 11-5,-4 6 0 4,-8 2-25-3,6 2 0 4,2 3 30-5,-3 7 0 5,5-5-96-4,0 10 1 2,-2-5 429-2,-3 7 0 3,-2-2-62-3,2 7 1 4,1-9-25-5,1 6 0 5,-4-2-45-5,3 5 1 4,-1-4-51-3,3 1 1 4,-1-6-29-5,11-6 0 5,0-9-1-6,-6 7 1 7,4-7-23-5,-6 10 0 3,0-3-20-4,-5-4 0 6,1 6 7-4,-6 3 0-1,0 0-20 0,-12 0 0 3,13 3 30-2,-13-3 0 2,12 9-38-4,-12-9 1 4,10 5-239-3,-10-5 0 3,0 0-798-3</inkml:trace>
    </iact:actionData>
  </iact:action>
  <iact:action type="add" startTime="161011">
    <iact:property name="dataType"/>
    <iact:actionData xml:id="d124">
      <inkml:trace xmlns:inkml="http://www.w3.org/2003/InkML" xml:id="stk124" contextRef="#ctx0" brushRef="#br1">12319 4789 1950 0,'0'0'0'7,"0"0"-41"-2,0 0 1 5,27-31-130-4,-7 12 0 2,9-10-177-1,-4 2 1 1,7 8 514-1,-2 2 1 2,-5 5-82-4,-1 12 1 5,1 0 39-5,-3 12 1 5,5 5 14-5,-2-3 0 5,-3 3-64-5,6 0 0 5,4-5-112-5,-5 0 0 5,-3-7-7-3,6-7 1 3,0-13-70-5,2-2 1 5,-5-12-258-4,8 0 1 3,-1-2-189-3</inkml:trace>
    </iact:actionData>
  </iact:action>
  <iact:action type="add" startTime="161239">
    <iact:property name="dataType"/>
    <iact:actionData xml:id="d125">
      <inkml:trace xmlns:inkml="http://www.w3.org/2003/InkML" xml:id="stk125" contextRef="#ctx0" brushRef="#br1">13136 4529 91 0,'0'0'0'1,"-7"12"488"0,22 5 0 1,19 2-215 4,-4 5 1 3,2-2-129-4,5 2 0 5,-2-5-89-5,-1-2 0 5,-9-5-56-4,5-12 0 3,2-5-94-3,-7-14 1 3,2-5-42-4,2-5 1 5,-1-2-128-4,-4 4 0 3,1 8 12-3,-3 7 1 3,-7 5 137-1,7 14 0 0,5 5 203-2,-2 5 1 5,0 2 256-7,5-2 0 6,-1 7-113-4,3-7 1 3,-7-3-102-3,7 1 0 3,5-13-69-3,-10 3 1 4,0-5-69-5,1-14 1 12,-1-8-79-15,-5-9 1 6,3-5-90-5,-5 11 0 4,4 4 86-1,-4 11 0 3,-5-2 79-3,5 27 0 4,4 13-65-5,-9-6 1 5,2 7-99-4,1-5 1 3,1 5-102-4,1-12 1 5,2-5 192-5,6-10 1 7,9-2 395-9,-8-9 0 6,3-6-91-2,1 1 1 2,1-5-64-4,-2 2 1 5,-7 2-61-4,7 1 0 2,-2-10-85-2,2 14 0 4,-5-2-48-5,-5 0 0 5,-7 10-45-5,7 9 0 5,5 5 52-5,-7 2 0 5,2 3-94-5,-7 5 0 5,3 2 66-5,-1 0 0 5,-2-7-111-5,7-3 1 5,-5-2-140-5,10-7 1 5,0-12 248-5,3-5 0 5,0-17 126-5,2 5 0 4,2-10-5-2,-1 8 0 2,-1 4 161-4,-5 5 1 6,-5 3-129-7,-2 11 1 6,0 6-24-5,-3 4 0 4,0 10-82-3,-9-5 0 4,-1 0-35-4,3 2 0 3,0-6-3-3,0 1 0 3,2-4-60-3,0-5 1 3,1 0-23-3,-1-7 0 3,8-8-94-3,-3 1 1 3,3-3 99-3,-3 5 0 3,0 0 69-3,3 7 1 3,-7 0 31-4,-1 5 0 5,-5 0 28-5,6 3 0 5,-6 4-15-4,5 5 1 4,6 2-11-6,-6 1 1 6,3-1-27-5</inkml:trace>
    </iact:actionData>
  </iact:action>
  <iact:action type="add" startTime="162087">
    <iact:property name="dataType"/>
    <iact:actionData xml:id="d126">
      <inkml:trace xmlns:inkml="http://www.w3.org/2003/InkML" xml:id="stk126" contextRef="#ctx0" brushRef="#br1">15691 4589 169 0,'0'0'0'0,"0"0"289"0,0 0 1 2,24-24-123-1,-9 17 1 7,7-10-25-1,3 5 0 2,2-2-47-3,-2 4 0 3,0 5 21-3,-3 3 1 3,0 2-98-4,0 0 0 6,-4 2-20-7,1-2 0 6,-4 0-567-5,0 0 1 5,0 0 240-5</inkml:trace>
    </iact:actionData>
  </iact:action>
  <iact:action type="add" startTime="190901">
    <iact:property name="dataType"/>
    <iact:actionData xml:id="d127">
      <inkml:trace xmlns:inkml="http://www.w3.org/2003/InkML" xml:id="stk127" contextRef="#ctx0" brushRef="#br1">8814 435 2006 0,'0'0'0'7,"19"0"49"0,-11 29 1 2,-3 9-79-3,0 1 0 3,2 2 52-4,-2 22 1 4,3 11-21-3,-4 6 0 4,-1 14-98-4,2-12 0 3,0-8 51-3,-5 1 0 3,0-10 99-2,0-9 0 3,0-6-48-5,0-9 1 6,0-10-15-7,-5-4 0 7,5-10-69-7,5-10 1 6,-5-7-504-5,0 0 1 3,0 0 313-2</inkml:trace>
    </iact:actionData>
  </iact:action>
  <iact:action type="add" startTime="191260">
    <iact:property name="dataType"/>
    <iact:actionData xml:id="d128">
      <inkml:trace xmlns:inkml="http://www.w3.org/2003/InkML" xml:id="stk128" contextRef="#ctx0" brushRef="#br1">8945 375 1995 0,'0'0'0'9,"0"0"110"-3,7 0 0 2,13 0-22-1,-3-8 0 2,3 8-123-3,5-4 0 3,9-1-162-3,-2 5 1 3,5-7-190-3,3 14 0 3,7-5 670-3,0 5 0 3,5 1-54-3,4 4 0 3,-4-7-110-3,3-1 1 4,-4 4-121-5,9-16 0 5,-3 1-330-5,-1 5 1 5,11-10 325-5,2 0 1 5,5 7 281-5,0-10 1 4,3 1-284-2,5 2 1 2,2 2-706-4,4 3 1 5,-1 5 1286-5,24-10 1 6,15 12-439-7,-15-8 1 5,0 3-383-3,-12 1 0 3,2-11 232-3,1 6 1 3,6 4 290-2,-1-2 1 2,-9-1-459-4,-14-1 0 4,-12 4-59-3,29 5 0 4,15 0 620-5,-9 5 1 4,-1 4-451-3,-5-9 0 4,3 0-415-3,-23 0 1 1,-7-7 988-3,25 7 0 5,12 7-425-5,-9-14 0 5,-8 0-451-5,-15 4 0 5,-10 3 488-5,12 0 0 5,-2 0 148-5,23 8 1 5,9 4-294-4,-30-7 0 3,-14 2-407-4,5-7 1 5,-1 5 744-5,11-5 1 5,-1 7-148-5,-7-5 0 5,1-2-259-5,-1-2 0 5,0 2-605-4,22-7 0 3,20 2 1279-4,-10 5 1 5,8 0-445-4,-18 0 0 3,-7 0-387-3,-10 0 1 3,-7-3 255-3,24-1 1 3,13 4 262-4,-10-5 0 4,-3 5-279-3,-19 0 1 4,-16-3-539-4,9-4 0 4,4 5 887-5,15-3 0 5,19 5-127-5,-26 0 1 5,-13 5-258-5,-5-5 1 5,-2 0-204-6,-3 2 1 6,1 5 56-5,-11-4 0 5,-5 2 446-4,3 2 0 4,-2 5-88-6,-3-3 1 7,-8 1-33-6,3-3 0 4,1 5-71-3,-9-2 0 4,-7-3-65-5,1 3 0 5,-6 0-8-6,-5-3 1 6,-4-2-44-4,-8-5 0 3,5 12 18-3,-5-12 1 4,-8 9 30-4,8-9 1 2,-5 15-61-2,-2-3 0 3,2-3 1-3,-7 8 0 4,4 3-17-5,-4 11 1 4,-1 7 27-3,1 6 0 4,2 2 151-4,3 9 1 3,-1 17-17-4,3-4 1 4,5-1-83-3,-2 8 1 4,2 2-45-5,-2-9 0 4,2-1 43-3,-3-7 0 4,-2 0 75-5,0-9 1 5,3-5-63 0,-3-8 1-4,0-9-14-1,2 0 1 3,-4-9-8-2,2-4 0 4,-5 1-53-4,-5-5 1 3,-2-2-6-4,-3-3 1 5,-4-7 140-5,-4 0 1 5,-1 0 101-5,-6-5 0 5,-4 1-99-5,-3-9 1 5,2-1-80-4,-9 0 1 3,-11-3-223-4,1 2 1 5,-8-2-56-5,-2-2 0 5,0 9 630-5,-5 3 0 5,-5 2-264-5,-22 3 1 5,-15-8-404-5,7 3 1 4,-7-3 523-3,2 8 1 4,-9-12-90-5,7 14 1 5,-1 0-625-5,-6 0 1 5,-1 0 1004-5,-2 7 0 5,5 0-715-5,-12-2 1 5,-3 2 389-5,0-4 1 6,0 1-129-7,1-1 1 6,1 4-321-5,-2-7 1 6,-4 2 588-2,14 3 1-3,7-5-617-2,-5 0 0 5,1 0 454-3,9 0 1 3,1 5-14-2,7-3 0 3,7 1-404-6,0-3 0 5,0-3 291-3,0 3 0 6,5 3 197-6,3 4 1 2,2 0-266-4,-10 5 1 6,5-9-366-4,1 4 1 3,-1 3 798-3,0 2 1 3,2-5-304-3,11 0 0 3,7-7-183-4,0 0 1 5,5 0-129-1,7-7 1-1,12 5 303 0,-11 2 0-2,4 0 150-2,-5 0 0 7,-2 0-237-7,2 0 1 6,0-5-99-5,-12 2 0 5,-12-6-77-5,19-1 1 5,15 5 298-5,3 3 0 4,4-1 12-2,1-4 1 2,4 0-33-4,6-3 1 5,-3 5-71-4,0-2 0 3,0 2-85-4,0-4 1 5,4 2-45-5,-9 4 1 5,-2-9-62-5,2 5 0 5,2 7 39-5,3 0 1 6,-5 7 256-6,5-7 1 6,5 2 24-3,-5-2 0 0,5 10-79-4,-2-7 1 3,1-3-18 1,4 4 1 0,2-1-71 0,2 4 1 0,5-5-43-4,3 3 0 5,4-5 45-1,1 0 1 2,0-5-57-7,12 5 0 7,-13-2-70-5,13 2 1 5,0 0-809-5,0 0 1 5,0 0 532-5</inkml:trace>
    </iact:actionData>
  </iact:action>
  <iact:action type="add" startTime="195241">
    <iact:property name="dataType"/>
    <iact:actionData xml:id="d129">
      <inkml:trace xmlns:inkml="http://www.w3.org/2003/InkML" xml:id="stk129" contextRef="#ctx0" brushRef="#br1">26115 5090 2039 0,'0'0'0'6,"0"0"59"1,0 0 0 1,0 0-8-1,0 0 1 1,27 5-46-2,-7-5 0 4,4-5-20-5,1 3 1 5,5 0-31-4,-3-15 0 3,5-5-77-3,3-4 1 3,4-1-26-3,3-14 0 3,3 0 450-3,2-7 0 5,4-3-137-8,-1-4 1 7,-1-3-124-4,3-12 0 3,2-9 4-3,-7-1 0 3,-5-4-13-3,-7 7 1 3,-8 4-70-3,-5-1 1 5,-2-3-116 0,2 7 0-7,1-12 47-1,-6 29 0 7,-5 2 170-4,-4 1 1 4,-3-8 1-6,0 2 0 7,-1 3-6-6,-1-24 0 4,-1-10-93-3,1 20 0 4,-3 14 71-5,0-5 0 4,0 8 35-3,-8-3 0 3,-4-3 19-3,-5 5 1 4,-3 3-79-4,-5-29 1 4,-2-24-54 0,0 14 1-5,2-7-7-1,6 17 0 5,1 5 41-3,6 19 0 3,2 17-7-4,-2-5 0 6,-3 7-37-6,-5-9 0 5,-2-3-59-5,-3-2 0 4,0 2-13-3,1-10 1 3,-1 6 29-3,0 6 1 3,3 1 73-3,2 12 0 4,6 9 72 0,-1 12 0-4,5-2-12-2,0 5 0 5,3 0 16-3,-3 7 0 4,0-2 57-5,0 2 0 6,0 0-68-3,10 0 0 5,-10 0-50-11,10 0 1 4,0 0 39 0,0 0 1 2,0 0-48-1,0 0 1 1,-10 9 16-2,5 10 0 3,3-2-12-3,-1-2 1 5,1 2 67-3,-1 4 0 1,3-1-80-6,-2 4 0 5,0 12 24-2,-1-7 1 4,-2-10-15-5,0-2 1 5,0-5 0-5,5-12 0 5,-15 5-14-5,10-12 1 4,-7-15-28-3,2-2 0 4,3-12 4-5,4 2 1 5,11 3 10-4,-6-1 1 3,8 3 47-3,-2 0 0 3,-1-2-10-4,3 9 0 5,-5 1 30-5,0 9 1 5,0-3-21-5,-5 15 1 4,2-12-30-2,-2 12 0 2,0 0-47-4,10 10 0 5,7-1 131-5,8-1 0 5,10 1 34-5,4-6 1 4,8 2-47-3,0-3 0 4,5 8-65-4,-3-6 0 2,1 1-78-1,-8 2 0 2,-3 3 19-3,-4-3 0 3,-11 5 55-4,-9 0 1 5,-5 0 18-5,-10-12 1 4,10 10 43-2,-10-10 0 2,-7 15-4-3,-6-8 0 3,-2 5-29-4,-7-3 0 5,-3 3-91-5,-21 15 1 5,-19 12-156-5,-1-3 1 5,-8-5 377-4,12-2 0 3,5-7-86-4,8 2 0 5,4-12-189-5,15-10 0 5,-4 1-2172-5</inkml:trace>
    </iact:actionData>
  </iact:action>
  <iact:action type="add" startTime="197146">
    <iact:property name="dataType"/>
    <iact:actionData xml:id="d130">
      <inkml:trace xmlns:inkml="http://www.w3.org/2003/InkML" xml:id="stk130" contextRef="#ctx0" brushRef="#br1">27441 2355 1860 0,'0'0'0'8,"0"0"67"-2,0 0 1 3,-15 27-18-3,11-5 1 3,4 19 63-3,4 12 0 3,6 19-123-3,-2-9 1 3,-1 2-63-3,-2-15 0 3,-2-4-69-3,-1-12 0 3,1-5-431-3,-3-8 1 4,0-4 214-4</inkml:trace>
    </iact:actionData>
  </iact:action>
  <iact:action type="add" startTime="197357">
    <iact:property name="dataType"/>
    <iact:actionData xml:id="d131">
      <inkml:trace xmlns:inkml="http://www.w3.org/2003/InkML" xml:id="stk131" contextRef="#ctx0" brushRef="#br1">27315 2447 1804 0,'13'-12'0'7,"6"-5"201"-1,-1-2 1 3,-1 2-81-3,8-7 1 3,4 7-112-3,1 0 0 3,7 5-157-3,-10 2 0 3,3 6-87-2,7 16 0 2,2 0 56-4,-9 5 0 4,0-1 233-3,-15 4 1 4,-6 4 129-5,-4-7 1 5,-2-5 65-4,-16 5 0 3,-11-3-156-4,-8 3 1 5,-10 0-104-3,5-3 1 1,0-2-76-2,9-7 1 3,-1 5 71-3,9-8 0 3,8 8 56-3,9-1 0 3,8 6-24-3,10 14 0 4,7 5-28-6,5-1 0 7,8 1-141-6,2-3 1 4,5 3-89-4,-7-5 1 5,-1-2-256-5,-7-11 0 5,0 4 152-5</inkml:trace>
    </iact:actionData>
  </iact:action>
  <iact:action type="add" startTime="197808">
    <iact:property name="dataType"/>
    <iact:actionData xml:id="d132">
      <inkml:trace xmlns:inkml="http://www.w3.org/2003/InkML" xml:id="stk132" contextRef="#ctx0" brushRef="#br1">28143 2534 2297 0,'0'0'0'6,"-8"5"137"0,8-5 0 4,-12 2-109-4,2-4 0 3,-5-1-152-3,-9 1 1 3,-11-8-143-3,8 8 0 3,0 2 218-3,0 5 0 3,-3 4 147-3,3 20 0 3,2 12 59-3,13-2 0 3,12 4 50-4,12-2 0 5,20-12-84-3,5-22 1 1,13-7-133-1,-8-7 0 1,-3-10-139-2,-9-7 1 5,-8-5-63-5,-10 0 0 2,1-2-1332-3</inkml:trace>
    </iact:actionData>
  </iact:action>
  <iact:action type="add" startTime="198184">
    <iact:property name="dataType"/>
    <iact:actionData xml:id="d133">
      <inkml:trace xmlns:inkml="http://www.w3.org/2003/InkML" xml:id="stk133" contextRef="#ctx0" brushRef="#br1">28308 2086 2286 0,'0'14'0'6,"0"13"141"0,0-3 0 3,3 0-99-3,-1 22 0 3,3 11-120-3,-2 6 0 3,2 7 148-3,0 7 1 4,2 0-138-3,0-9 1 2,3-8-192-4,-5-5 0 3,0-2-1109-2</inkml:trace>
    </iact:actionData>
  </iact:action>
  <iact:action type="add" startTime="198409">
    <iact:property name="dataType"/>
    <iact:actionData xml:id="d134">
      <inkml:trace xmlns:inkml="http://www.w3.org/2003/InkML" xml:id="stk134" contextRef="#ctx0" brushRef="#br1">28533 2098 2140 0,'-5'19'0'6,"-2"15"170"0,4-5 1 4,6 4-130-5,-1 18 0 4,3 9-41-3,0 8 0 3,0 11 42-3,0 1 0 4,0-3-237-5,-3-5 0 4,1-4-1389-3</inkml:trace>
    </iact:actionData>
  </iact:action>
  <iact:action type="add" startTime="198947">
    <iact:property name="dataType"/>
    <iact:actionData xml:id="d135">
      <inkml:trace xmlns:inkml="http://www.w3.org/2003/InkML" xml:id="stk135" contextRef="#ctx0" brushRef="#br1">29121 2175 2028 0,'0'0'0'9,"17"21"57"-3,-12 6 1 3,-5 7-59-3,3 11 0 3,2 11 38-4,7 2 0 5,0 2-5-4,-4 0 1 3,2 3-66-3,-3-15 1 3,0-2-24-3,-4-10 1 3,-1-14-104-3,-2-22 0 3,0 0 38-4,3-17 1 5,-1-12 140-4,11 0 0 3,4-5 34-4,5 8 1 5,5 4 17-3,5 10 0 1,8 7-137-2,-5 8 0 3,2 4-32-3,-5 12 1 3,-5 0 280-3,-10 3 1 3,-4 2 9-3,-13 5 1 3,-13 2-141-3,-16 3 1 3,-13 2-230-3,-10-9 0 4,-10-6-425-6,5-6 0 6,0-8 392-5,10-12 0 5,0 5 8-2</inkml:trace>
    </iact:actionData>
  </iact:action>
  <iact:action type="add" startTime="199399">
    <iact:property name="dataType"/>
    <iact:actionData xml:id="d136">
      <inkml:trace xmlns:inkml="http://www.w3.org/2003/InkML" xml:id="stk136" contextRef="#ctx0" brushRef="#br1">30045 2599 2420 0,'0'0'0'6,"-22"-5"122"0,9-7 0 4,-2 0-123-4,-2 5 0 3,0-5-132-3,-13 2 0 3,-4 8-145-3,-1 4 0 3,-2 8 518-3,-5 9 0 3,-2 17-79-3,9-2 0 3,5 2-161-3,15 2 1 3,15 6-181-3,10-15 0 3,15-10 309-2,10-14 1 5,4-15-21-7,6-14 0 2,4-10-95-3,-2 8 1 7,-7 2-2-6,-6 17 1 5,-4 14-14-5,-11 12 0 5,-4 10-33-5,-2-2 0 5,-6 11-183-5,0-7 1 5,1 3-1411-5</inkml:trace>
    </iact:actionData>
  </iact:action>
  <iact:action type="add" startTime="199774">
    <iact:property name="dataType"/>
    <iact:actionData xml:id="d137">
      <inkml:trace xmlns:inkml="http://www.w3.org/2003/InkML" xml:id="stk137" contextRef="#ctx0" brushRef="#br1">30522 2582 2353 0,'0'0'0'7,"-20"-17"75"-1,5 5 1 3,-2 5-118-3,-3 0 1 4,-2 4 152-5,2 3 0 4,0 3-55-3,-12 21 0 3,-5 12 22-3,5 5 0 4,2 2-78-3,13 5 0 1,7 3-142 0,15-5 1-1,10-3-160-2,10-7 1 5,7-19 162-2,2-12 1 1,8-10-378-4,-5-12 1 4,0-2 160-3</inkml:trace>
    </iact:actionData>
  </iact:action>
  <iact:action type="add" startTime="200075">
    <iact:property name="dataType"/>
    <iact:actionData xml:id="d138">
      <inkml:trace xmlns:inkml="http://www.w3.org/2003/InkML" xml:id="stk138" contextRef="#ctx0" brushRef="#br1">30697 2057 2275 0,'-5'17'0'6,"0"9"123"1,3 1 0 2,2-3-69-4,0 14 1 5,2 13-127-4,3 7 0 3,0 14 63-4,-3-5 1 4,-2 13 21-3,0-3 0 3,-2 0-27-3,0-7 1 3,-1-17-44-3,1-7 1 3,-1-15-18-3,3 5 0 3,3-16 48-3,4-6 1 5,5-12 21-7,-12-2 1 6,15-19-143-4,0 2 0 3,7-14 22-3,3 2 1 7,2-7-107-6,-5 12 1 4,1-3 125-10,-9 10 1 6,-1 5 178-1,-13-2 1 3,-8 2 154-3,1 5 0 4,-3 2-51-5,-10 5 1 5,-9 12-180-5,6-5 0 5,6-5 33-4,5 6 1 2,2-1 63-2,0 5 1 3,3-5-58-3,11 5 1 3,9 5-41-2,12 0 1 2,12-5-160-4,-3 5 0 5,6 7 15-5,-8-7 1 4,0-3-1001-3</inkml:trace>
    </iact:actionData>
  </iact:action>
  <iact:action type="add" startTime="206574">
    <iact:property name="dataType"/>
    <iact:actionData xml:id="d139">
      <inkml:trace xmlns:inkml="http://www.w3.org/2003/InkML" xml:id="stk139" contextRef="#ctx1" brushRef="#br1">19498 6536 0,'0'0'1,"0"0"13,0 0-13</inkml:trace>
    </iact:actionData>
  </iact:action>
  <iact:action type="add" startTime="206906">
    <iact:property name="dataType"/>
    <iact:actionData xml:id="d140">
      <inkml:trace xmlns:inkml="http://www.w3.org/2003/InkML" xml:id="stk140" contextRef="#ctx0" brushRef="#br1">9056 4604 1804 0,'0'0'0'7,"0"0"-9"-2,0 0 1 5,0 0-32-5,0 0 0 5,0 0-58-4,0 0 1 4,0-39-74-6,0 3 0 6,0-10 176-5,-5-4 0 5,0-11 53-4,2-4 1 3,-2-7-158-4,1 0 1 5,8 2-14-4,-4 10 1 5,5 7 5-8,3 14 0 8,-3 13 123-6,-3 1 0 5,3 9 69-3,-5 11 0 3,5-2-25-5,-5 7 0 3,12-5-8-3,-12 5 0 3,15-3-44-1,-15 3 1 3,10-2 21-5,-10 2 0 5,10-7-64-5,-10 7 0 4,12-5-102-3,-2 5 0 3,3 0-43-3,-6 0 1 3,5-3 80-3,1 3 0 3,-1 3 29-3,0-3 1 3,6 5 464-1,2 2 0 1,4-2-113-1,6-5 1-3,9 0-123 1,3 0 1 3,3-3-46-3,-3 1 0 4,5 2-114-5,-5 0 1 5,-5 0-59-5,-8 0 1 4,-4 2-22-3</inkml:trace>
    </iact:actionData>
  </iact:action>
  <iact:action type="remove" startTime="207356">
    <iact:property name="style" value="instant"/>
    <iact:actionData xml:id="d141" ref="#d140"/>
  </iact:action>
  <iact:action type="add" startTime="207378">
    <iact:property name="dataType" value="strokeEraser"/>
    <iact:actionData xml:id="d142">
      <inkml:trace xmlns:inkml="http://www.w3.org/2003/InkML" xml:id="stk141" contextRef="#ctx0" brushRef="#br2">15431 7533 1530 0,'20'9'-138'24,"0"-1"-111"-24,9-1 0 1,3-14 43-1,-2-1 1 0,2-1 500 9,-2-3 1-1,2 2-164-5,-12-2 1 5,-1 2-16-1,-1 8 0 1,-6-1 6-2,0-1 1 3,-4 4-89-3,2 4 1 3,0-4 30-3,4 3 0 3,6 2-42-3,-5 2 1 4,7-2-26-5,-7 2 1 4,2-7-119-1,8 0 1 0,0-12-83 9,0 0 1-11,-1 0-51-6,-6 5 0 11,1-10 47-7,-4 5 0 9,2-3 91-11,-4 13 0 12,-1-10-22-13,-12 12 135 14</inkml:trace>
    </iact:actionData>
  </iact:action>
  <iact:action type="add" startTime="208465">
    <iact:property name="dataType"/>
    <iact:actionData xml:id="d143">
      <inkml:trace xmlns:inkml="http://www.w3.org/2003/InkML" xml:id="stk142" contextRef="#ctx0" brushRef="#br1">9063 4758 2107 0,'0'0'0'9,"13"-22"54"-2,-9-2 1 0,-4-5-66 0,0-7 1 1,0-10-78-1,0-12 1 2,0-4 87-4,0-10 1 5,0-13-42-5,-4 6 0 5,-1-13-83-5,2 17 0 5,3 13 36-4,8 9 1 4,4 19 49-5,-7 5 0 4,5 15 36-3,0 9 1 3,-5-2-6-3,9 16 1 3,4 8-92-3,-4-2 1 3,4-1-6-3,6 0 0 4,1-6 357-3,5-13 1 3,2-12-162-5,0 3 0 5,3-18 103-5,-1 6 1 6,3-3-109-7,-2 2 0 7,-1 6-57-6,-6 4 0 4,-6 5-49-4,0 7 0 5,-2 5-73-5,-3 0 1 3,8 9-6-1,-5 1 1 1,4 5-86-3,3-3 1 5,8-5-59-5,-8 5 0 5,3-7 3-4,-1-5 1 3,6-5 558-3,0-10 1 3,2-1-42-4,0-1 1 5,0-7-126-4,-5 12 0 3,-7 4-99-4,-1 8 1 4,8 8-56-2,-7 4 1 2,0 12-5-3,-5-7 1 3,-1-3-60-4,-1 3 1 5,-1 0-16-5,0-5 1 5,3 0-48-5,5-7 0 5,-1-5-187-5,8-3 1 5,1-11-39-5,-1 2 1 5,2 0 149-5</inkml:trace>
    </iact:actionData>
  </iact:action>
  <iact:action type="add" startTime="209036">
    <iact:property name="dataType"/>
    <iact:actionData xml:id="d144">
      <inkml:trace xmlns:inkml="http://www.w3.org/2003/InkML" xml:id="stk143" contextRef="#ctx0" brushRef="#br1">10597 3772 740 0,'0'0'0'0,"-12"0"239"1,12 0 0 0,12 10-83-1,1 0 0 6,6-8-54 0,1 0 1 4,10 1-33-5,2-6 0 5,0-1-59-5,0-8 0 5,-2-3-11-5,-1 1 0 5,-4-6-113-5,0 1 0 5,-6 9-26-5,6-2 1 5,0 8-245-5,2-4 0 4,0 6 67-1</inkml:trace>
    </iact:actionData>
  </iact:action>
  <iact:action type="add" startTime="209192">
    <iact:property name="dataType"/>
    <iact:actionData xml:id="d145">
      <inkml:trace xmlns:inkml="http://www.w3.org/2003/InkML" xml:id="stk144" contextRef="#ctx0" brushRef="#br1">11239 3780 785 0,'-12'-8'0'3,"-5"1"355"4,39 5 1 0,22 2-151 0,-6 0 1 2,1 0-171-3,3-8 1 3,0-1-75-3,-5-3 0 3,0-3-70-3,-2-2 1 3,-1 5-188-4,-2 0 0 5,-2 8-389-4</inkml:trace>
    </iact:actionData>
  </iact:action>
  <iact:action type="add" startTime="209354">
    <iact:property name="dataType"/>
    <iact:actionData xml:id="d146">
      <inkml:trace xmlns:inkml="http://www.w3.org/2003/InkML" xml:id="stk145" contextRef="#ctx0" brushRef="#br1">11911 3792 303 0,'-19'-12'0'6,"-14"-5"-54"0,33 17 0 3,28 9 28-4,-11-1 0 5,3-8 26-4,-3 0 0 4,3 0-48-4</inkml:trace>
    </iact:actionData>
  </iact:action>
  <iact:action type="add" startTime="209468">
    <iact:property name="dataType"/>
    <iact:actionData xml:id="d147">
      <inkml:trace xmlns:inkml="http://www.w3.org/2003/InkML" xml:id="stk146" contextRef="#ctx0" brushRef="#br1">11990 3746 113 0,'0'0'0'0,"20"-12"558"0,10-3 0 0,14-11-605 1,6 7 0 1,-1-6-733-1</inkml:trace>
    </iact:actionData>
  </iact:action>
  <iact:action type="add" startTime="209507">
    <iact:property name="dataType"/>
    <iact:actionData xml:id="d148">
      <inkml:trace xmlns:inkml="http://www.w3.org/2003/InkML" xml:id="stk147" contextRef="#ctx0" brushRef="#br1">12655 3572 259 0,'-17'5'0'3,"-13"5"-65"4,47 2 0 1,-4 2 44-3</inkml:trace>
    </iact:actionData>
  </iact:action>
  <iact:action type="add" startTime="209573">
    <iact:property name="dataType"/>
    <iact:actionData xml:id="d149">
      <inkml:trace xmlns:inkml="http://www.w3.org/2003/InkML" xml:id="stk148" contextRef="#ctx0" brushRef="#br1">12880 3719 1491 0,'-13'-9'0'1,"-9"-8"-56"1,34 26 0 7,23 11-78-3,-10-8 0 4,-1 5-150-6,-1-5 1 6,-1-3 5-4</inkml:trace>
    </iact:actionData>
  </iact:action>
  <iact:action type="add" startTime="209662">
    <iact:property name="dataType"/>
    <iact:actionData xml:id="d150">
      <inkml:trace xmlns:inkml="http://www.w3.org/2003/InkML" xml:id="stk149" contextRef="#ctx0" brushRef="#br1">13178 3746 326 0,'0'0'0'2,"13"-19"412"1,4 2 1 5,15-3-234-2,0 6 0 3,0 4-126-3,1 6 0 3,1 4-88-3,-9 4 1 3,0 4-102-3,-1 8 0 2,3-4-182-1,3 5 0 2,-5-5-21-4</inkml:trace>
    </iact:actionData>
  </iact:action>
  <iact:action type="add" startTime="209799">
    <iact:property name="dataType"/>
    <iact:actionData xml:id="d151">
      <inkml:trace xmlns:inkml="http://www.w3.org/2003/InkML" xml:id="stk150" contextRef="#ctx0" brushRef="#br1">13781 3710 169 0,'15'-5'0'2,"10"-7"519"-2,4-3 0 9,11-4-291-3,-3-3 0 2,0 6-145-1,-2-1 0 3,-11 9-80-3,-4-1 0 0,-5 6-55-1,-3 3 0 4,-2 3-29-2,2 9 1-1,1 5-84-3,4-3 0 6,3-2-13-4,0-5 0 3,4 3-50-3,3-10 0 4,3 0 144-4,0-2 0 2,-6 2-38-2</inkml:trace>
    </iact:actionData>
  </iact:action>
  <iact:action type="add" startTime="209995">
    <iact:property name="dataType"/>
    <iact:actionData xml:id="d152">
      <inkml:trace xmlns:inkml="http://www.w3.org/2003/InkML" xml:id="stk151" contextRef="#ctx0" brushRef="#br1">14428 3642 639 0,'0'0'0'1,"0"0"301"-1,18 3 0 2,14 1-120-2,-3 4 0 7,6-8-57-1,-3 0 0 3,-2 0-106-3,-1-8 0 3,-4 1-75-3,5-2 1 3,4-1-65-3,-4 8 0 3,-10-3-126-3,2 10 0 4,0 7 35-4,-4-3 1 3,-1 6 69-3,-2-6 0 2,7 3 62-2,-2 0 1 5,4 3 29-7</inkml:trace>
    </iact:actionData>
  </iact:action>
  <iact:action type="add" startTime="210177">
    <iact:property name="dataType"/>
    <iact:actionData xml:id="d153">
      <inkml:trace xmlns:inkml="http://www.w3.org/2003/InkML" xml:id="stk152" contextRef="#ctx0" brushRef="#br1">15085 3722 483 0,'0'0'0'1,"0"0"200"-1,10 0 0 1,8 0-88-1,-1 0 1 6,3-3-66 0,4 3 1 4,6-9 10-2,2 4 0-1,-2 2-158-2,-3-9 0 5,-2 0-25-3,-1 8 0 2,1-4-79-5,-5 4 0 5,2 1-31-3</inkml:trace>
    </iact:actionData>
  </iact:action>
  <iact:action type="add" startTime="210357">
    <iact:property name="dataType"/>
    <iact:actionData xml:id="d154">
      <inkml:trace xmlns:inkml="http://www.w3.org/2003/InkML" xml:id="stk153" contextRef="#ctx0" brushRef="#br1">15723 3674 91 0,'-13'0'0'9,"-6"0"158"-3,19 0 0 3,14-8-154-3,-1 4 1 3,4 1 93-3,-5 3 0 3,-2 0-88-3,-10 0 0 3,13 3-174-4,-13-3 1 5,7 12 147-4,-4 0 1 3,-3 4-50-4,0 4 1 5,-3 13 314-4,3 4 1 3,-5-1 9-2,5 10 1 1,5 9-63-3,-5 3 0 5,3-3-141-4,-6 13 1 4,3-3-109-5,-5-10 1 4,0-4 46-3,3-8 1 3,-6 3 39-3,3-10 1 4,5-9-61-5,-5-6 1 4,3 1-1109-3</inkml:trace>
    </iact:actionData>
  </iact:action>
  <iact:action type="add" startTime="245250">
    <iact:property name="dataType"/>
    <iact:actionData xml:id="d155">
      <inkml:trace xmlns:inkml="http://www.w3.org/2003/InkML" xml:id="stk154" contextRef="#ctx0" brushRef="#br0">12047 6847 1995 0,'5'29'0'7,"2"17"104"-2,6-32 0 3,7-14-6-1,2 10 1 2,10 2-95-3,0 19 0 3,5 1-149-3,3 9 0 3,7 4-344-3,-3 1 0 3,5 0 728-4,-4-10 0 5,-3 3-147-5,-15-18 0 5,-2 3-94-4,-3-12 1 3,-2 3-1288-3</inkml:trace>
    </iact:actionData>
  </iact:action>
  <iact:action type="add" startTime="245564">
    <iact:property name="dataType"/>
    <iact:actionData xml:id="d156">
      <inkml:trace xmlns:inkml="http://www.w3.org/2003/InkML" xml:id="stk155" contextRef="#ctx0" brushRef="#br0">12047 7510 1916 0,'32'-12'0'8,"23"-17"17"-3,-43 17 0 4,-24 12-16-3,19-12 0 3,-2-5 27-3,15-14 0 3,-1-6-146-3,16-11 0 4,10-5-463-5,4-2 1 4,8-6 666-3,-5 4 1 4,-1 8 170-5,-6 6 1 4,-13 9-74-3,-2 10 0 3,-6 3-222-2,-4 1 0 2,0-1-1086-3</inkml:trace>
    </iact:actionData>
  </iact:action>
  <iact:action type="add" startTime="245878">
    <iact:property name="dataType"/>
    <iact:actionData xml:id="d157">
      <inkml:trace xmlns:inkml="http://www.w3.org/2003/InkML" xml:id="stk156" contextRef="#ctx0" brushRef="#br0">12329 6796 2017 0,'22'0'0'9,"18"3"4"-4,-28 21 0 4,-15 19 44-3,6 3 0 3,-3 14-62-3,5-2 1 4,-5 7-173-5,5 0 0 5,5 3 65-4,-1-18 0 3,-6-6 13-3,-1-10 0 3,1 2-753-3</inkml:trace>
    </iact:actionData>
  </iact:action>
  <iact:action type="add" startTime="246166">
    <iact:property name="dataType"/>
    <iact:actionData xml:id="d158">
      <inkml:trace xmlns:inkml="http://www.w3.org/2003/InkML" xml:id="stk157" contextRef="#ctx0" brushRef="#br0">12047 7197 2017 0,'17'0'0'7,"16"2"101"-1,-4-2 0 3,6-12-64-3,12 5 1 1,12-13-309 0,8 3 0 2,12 1 584-3,2 4 0 3,1-5-255-2,-20 9 0 1,-6 1-691-2,-4 5 1 3,3-1-72-2</inkml:trace>
    </iact:actionData>
  </iact:action>
  <iact:action type="add" startTime="248118">
    <iact:property name="dataType"/>
    <iact:actionData xml:id="d159">
      <inkml:trace xmlns:inkml="http://www.w3.org/2003/InkML" xml:id="stk158" contextRef="#ctx1" brushRef="#br0">22357 13143 0,'0'0'5</inkml:trace>
    </iact:actionData>
  </iact:action>
  <iact:action type="add" startTime="248536">
    <iact:property name="dataType"/>
    <iact:actionData xml:id="d160">
      <inkml:trace xmlns:inkml="http://www.w3.org/2003/InkML" xml:id="stk159" contextRef="#ctx0" brushRef="#br0">12341 9358 1849 0,'0'0'0'9,"30"29"-51"-4,-6-10 0 4,6 8 176-3,10 9 0 3,9 5 15-4,0 2 1 5,13 3-142-4,-12-3 0 3,-6-9-112-3,-4 0 0 3,-3-5-38-3,-8-3 1 3,-4-6-3-3,-8-6 1 3,-4-4-285-3,-13-10 1 3,0 0 176-3</inkml:trace>
    </iact:actionData>
  </iact:action>
  <iact:action type="add" startTime="248869">
    <iact:property name="dataType"/>
    <iact:actionData xml:id="d161">
      <inkml:trace xmlns:inkml="http://www.w3.org/2003/InkML" xml:id="stk160" contextRef="#ctx0" brushRef="#br0">12294 9970 1815 0,'25'-12'0'5,"14"-12"-72"1,-14 2 1 3,-13-7-45-3,13-12 0 4,5-2 303-5,14-8 1 4,8-9-50-3,5 5 0 3,7-3-153-3,-7 7 1 3,-10 3-51-3,-8 7 0 3,-6 12-125-3,-14 10 0 4,6-5-867-5</inkml:trace>
    </iact:actionData>
  </iact:action>
  <iact:action type="add" startTime="249167">
    <iact:property name="dataType"/>
    <iact:actionData xml:id="d162">
      <inkml:trace xmlns:inkml="http://www.w3.org/2003/InkML" xml:id="stk161" contextRef="#ctx0" brushRef="#br0">12724 9240 1927 0,'7'10'0'8,"8"-3"-48"-3,-10 5 0 4,-5 0 40-3,0 12 0 4,0 15 83-5,5 14 0 5,-5 14-70-5,3 0 0 5,1 13-111-5,1-10 0 5,-5-3-12-4,0-9 0 3,0-12-356-4,0-10 0 5,0 0 218-4</inkml:trace>
    </iact:actionData>
  </iact:action>
  <iact:action type="add" startTime="249484">
    <iact:property name="dataType"/>
    <iact:actionData xml:id="d163">
      <inkml:trace xmlns:inkml="http://www.w3.org/2003/InkML" xml:id="stk162" contextRef="#ctx0" brushRef="#br0">12321 9587 2084 0,'25'0'0'6,"7"7"63"0,22-14 1 3,11 2 198-4,9-2 0 5,12-3-336-5,1 3 0 5,-1 0-1788-5</inkml:trace>
    </iact:actionData>
  </iact:action>
  <iact:action type="add" startTime="291070">
    <iact:property name="dataType"/>
    <iact:actionData xml:id="d164">
      <inkml:trace xmlns:inkml="http://www.w3.org/2003/InkML" xml:id="stk163" contextRef="#ctx0" brushRef="#br0">12215 12213 1950 0,'0'0'0'9,"45"10"13"-5,-28-3 1 5,0 1-152-4,10 6 0 4,5 8-220-3,10 4 1 3,8 6 638-3,-6-1 1 3,11 5-106-4,-11-2 1 5,1-5-72-4,-8 0 1 3,-8-10-99-4,-4-2 0 5,-10-5-272-5,-3 0 0 5,0-3-807-4</inkml:trace>
    </iact:actionData>
  </iact:action>
  <iact:action type="add" startTime="291386">
    <iact:property name="dataType"/>
    <iact:actionData xml:id="d165">
      <inkml:trace xmlns:inkml="http://www.w3.org/2003/InkML" xml:id="stk164" contextRef="#ctx0" brushRef="#br0">12215 12688 2006 0,'30'-12'0'1,"27"-5"49"-1,-33 0 1 4,-11 1-221 2,11-13 1 3,1 0-22-3,12-10 1 3,8-4 539-3,6-3 0 3,9-5-205-3,-13 10 1 3,-8 8-156-3,-7 4 0 3,-12 9-267-3,-3 4 1 3,-4-8-930-3</inkml:trace>
    </iact:actionData>
  </iact:action>
  <iact:action type="add" startTime="291638">
    <iact:property name="dataType"/>
    <iact:actionData xml:id="d166">
      <inkml:trace xmlns:inkml="http://www.w3.org/2003/InkML" xml:id="stk165" contextRef="#ctx0" brushRef="#br0">12489 12040 1939 0,'5'14'0'8,"-2"11"154"-2,7 13 0 3,4 5-48-3,9 6 1 4,-4 8-73-5,6 4 0 4,0-3-35-3,2-5 1 3,0 2-2-3,-7-4 1 3,-8-8-140-3,-4-9 0 3,-3-5-548-3,-10-20 0 4,0 3 273-5</inkml:trace>
    </iact:actionData>
  </iact:action>
  <iact:action type="add" startTime="291880">
    <iact:property name="dataType"/>
    <iact:actionData xml:id="d167">
      <inkml:trace xmlns:inkml="http://www.w3.org/2003/InkML" xml:id="stk166" contextRef="#ctx0" brushRef="#br0">12314 12447 2275 0,'27'0'0'7,"18"-9"201"-2,9-3 1 5,15-3 31-5,3-4 1 5,9-1-255-4,-4-8 0 3,2 1-1008-3,-3 5 1 3,3-4 560-3</inkml:trace>
    </iact:actionData>
  </iact:action>
  <iact:action type="add" startTime="304896">
    <iact:property name="dataType"/>
    <iact:actionData xml:id="d168">
      <inkml:trace xmlns:inkml="http://www.w3.org/2003/InkML" xml:id="stk167" contextRef="#ctx0" brushRef="#br0">20204 13399 1894 0,'0'0'0'8,"0"0"22"-3,0 0 0 4,0 0 25-3,0 0 1 3,0 0-91-3,0 0 1 3,-13 7 32-3,1-7 0 3,-8 0 81-3,-4-7 0 3,-6-3-5-4,0-9 1 5,3 0-97-4,-5-10 0 3,2-7-54-3,6 0 1 4,-1-1 16-5,8-3 0 5,4-9 64-3,6 11 1 3,2-3 29-5,7-3 0 4,6 6-72-3,4 4 1 3,8 3-84-4,0 2 1 6,9 12-229-6,1-5 0 5,9 5 528-4,3 10 0 2,3-2 159-1,-3 6 1 1,2 6-186-2,-12 4 1 4,-2-2-68-5,-5 7 1 5,-5-3-80-5,-8 1 1 5,-7 2-38-7,-5-12 0 6,0 14-9-2,0-14 0 3,0 0 43-3,0 0 1 2,0 0-9-3,0 0 1 2,-15-2 44-3,15 2 0 3,-10-19 20-1,10 4 0 2,8-6-16-4,4 4 0 5,5-12 4-5,3 2 0 5,5 8-86-5,7 5 1 5,5-1-126-4,5 3 1 3,7 7-153-4,-4 5 0 4,-1 3 278-3,-2 9 1 6,-2 5 308-6,-6-3 0 4,-2 3-147-7,-7 2 1 6,-5 3-53-4,-8-5 1 6,-4-5-54-4,-3-3 1 0,-3 1-25-2,-2-10 1 7,-2 7 19-6,2-7 0 0,0 0 45 1,0 0 1 1,2-14 12-1,13-5 0 3,7-10 3-6,8 0 1 6,4-3-71-5,1 11 0 5,7-8-73-5,-5 14 0 7,2 13-57-5,1 2 0-1,-1 2-60-1,1 10 1 5,-3 5-18-5,0 0 1 6,-2 10 384-7,-3-8 0 6,-5 7-20-4,-5-9 0 3,-4 0-89-4,-6-2 1 6,-2-3-36-7,-10-12 0 6,15 9 15-4,-15-9 1 3,9 5-15-4,-9-5 1 5,20-24-28-4,-7 7 0 3,1 0 35-3,9-9 0 4,6-1-7-5,1 6 0 5,2-6-63-6,3 5 0 7,2-4-75-7,2 11 1 7,-2 1-87 1,0 12 1-9,3 9-5 4,-6 2 0 0,-2 6 147-2,1-1 1 5,1 6 256-5,-2-3 0 5,-9-1-108-4,-4-1 1 3,-6-6 10-3,-3 6 0 4,-3-3-111-5,-2-5 0 4,-5 3 27-3,0-10 1 3,0 12 4-3,0-12 1 3,0 0 14-4,7-12 1 5,6-5-39-4,9-5 1 4,3 1 52-5,-1 4 0 4,1 0-60-3,5-2 0 3,4 11-12-4,-4-1 0 5,-3 4-55-4,3 3 0 4,2 2-67-5,-3 2 0 4,4 10 94-4,-4 2 0 6,-9 6 33-7,0 1 0 7,-3 6 1-7,-7-1 0 8,-3 1 86-1,-12-8 0-7,-2 0-40 4,0-4 0-3,2-5-38 1,5-10 1 3,-13 7-6-3,13-7 1 3,-5-7-47-3,10-5 0 4,0-1-54-5,3-1 1 4,4 0-37-3,3 4 0 3,7-5 99-3,0 6 0 3,0 4 170-3,3 7 0 4,0 3-71-5,-5 7 0 5,-1 8-2-5,-4 6 1 4,-2 5-64-3,-6 8 1 3,-7 4-28-3,0-2 0 4,-5 3-31-4,-2-1 1 3,-6 3 81-4,-11 0 1 4,-6-1 156-3,-5-1 1 4,-7-6-52-5,0-4 0 4,-2-7-131-3,7-8 0 4,7-5-32-5,3-9 0 5,5-7-63-6,2-1 1 6,5-2 43-4,3-2 1 3,7 2 43-3,5 5 1 4,-12-2-32-5,12 2 0 4,0 0 37-2,0 0 0 1,0 0 38-2,0 0 0 4,-10 17-44-5,0-5 1 4,-5 5-112-3,-10 0 0 3,-9 2-237-2,-11 5 1 2,-7-5 635-4,-7 1 0 5,-10 1-117-5,2-9 0 4,-2-9-158-3,7-3 1 3,3-3-130-3,-5-11 0 4,0-8-111-5,12 5 0 4,7 0 169-2,6-2 0 2,4-7 120-3,10 9 1 2,11 2 18-1,1 3 0 2,3 0-75-4,10 12 0 4,-7-9 107-3,7 9 0 4,0 0-57-5,-5 12 1 5,-2 9 74-5,-8 6 1 5,-3-3-2-1,-9 0 1-3,-7-2-71-1,2-5 0 4,-3-3-54-3,-2-2 1 4,-5-2-135-5,0-5 0 5,-2-3-3-5,2 5 0 5,2-14 60-5,8 5 1 5,5-3-11-5,-3-7 0 5,3-5 91-5,5 0 0 6,7-5-1-7,3 5 0 6,2 1 74-5,2 8 0 5,6-6-36-5,2 14 0 5,-3-12 14-5,3 12 0 5,0 0-54-4,0 0 0 3,-12 12 59-3,5-5 0 3,-3 8 4-4,-5-1 0 5,-5 0 10-5,-5 3 1 5,-4 0-1-4,-3 0 1 3,-5-7-74-4,-1-1 0 5,1-9-72-5,3 0 0 5,4-7-23-5,-2 2 1 6,7-7 14-7,3 0 0 6,7-2 55-4,-7-6 1 3,0 1 20-3,7 2 1 4,3 5-29-5,2-2 0 4,5 4 37-4,0 3 0 6,5-3 37-6,0 10 1 4,0-12-215-3,0 12 1 3,0 0-1389-3</inkml:trace>
    </iact:actionData>
  </iact:action>
  <iact:action type="add" startTime="326921">
    <iact:property name="dataType"/>
    <iact:actionData xml:id="d169">
      <inkml:trace xmlns:inkml="http://www.w3.org/2003/InkML" xml:id="stk168" contextRef="#ctx1" brushRef="#br0">13342 2987 0,'0'0'2,"0"0"9,0 0-10</inkml:trace>
    </iact:actionData>
  </iact:action>
  <iact:action type="add" startTime="327264">
    <iact:property name="dataType"/>
    <iact:actionData xml:id="d170">
      <inkml:trace xmlns:inkml="http://www.w3.org/2003/InkML" xml:id="stk169" contextRef="#ctx0" brushRef="#br0">3419 698 1927 0,'0'0'0'8,"0"0"64"-2,0 0 0 4,0 0-28-5,0 0 0 4,0 0-33-3,0 0 0 4,12-27 52-4,-7 8 1 3,-10-3 24-4,-7 8 1 5,-8-3-34-5,0 2 0 4,-9 6-89-3,-1 9 1 3,-2 7-132-3,0 3 1 3,-10 6-45 0,5 6 0 0,0 7 162-3,5 10 1 3,-1 6 182-3,14 6 0 3,6-3 36-4,8 3 0 5,10 2-65-5,10-5 0 5,15 7-25-5,-5-9 1 5,12-5-175-5,7-5 1 5,13-2-267-4,5-17 1 3,-1-10 309-4,-4-14 0 5,0-15 313-4,-10-2 0 3,-8-7-340-3,-6 2 0 3,1-5-1160-3</inkml:trace>
    </iact:actionData>
  </iact:action>
  <iact:action type="add" startTime="327744">
    <iact:property name="dataType"/>
    <iact:actionData xml:id="d171">
      <inkml:trace xmlns:inkml="http://www.w3.org/2003/InkML" xml:id="stk170" contextRef="#ctx0" brushRef="#br0">4026 794 2107 0,'0'0'0'9,"-9"-12"66"-4,6 0 0 5,3 0 7-5,-5 5 0 5,0-10-36-4,-7 7 0 3,-3 8-47-3,-10 14 1 3,-7-5-70-3,3 17 0 3,-3 5 76-3,2 10 1 3,0 11 2-3,15-11 0 2,3 4 63-2,7-7 0 4,15-2-25-3,5-12 0 1,10 4-56-2,12-16 0 3,5-10-96-3,-3-12 1 4,-2-15 75-5,-7-7 0 5,-15-4-94-5,-6 2 0 5,-9-5-338-5,0 12 0 4,0 0-55-3</inkml:trace>
    </iact:actionData>
  </iact:action>
  <iact:action type="add" startTime="328105">
    <iact:property name="dataType"/>
    <iact:actionData xml:id="d172">
      <inkml:trace xmlns:inkml="http://www.w3.org/2003/InkML" xml:id="stk171" contextRef="#ctx0" brushRef="#br0">4293 719 2263 0,'-12'5'0'8,"0"12"122"-2,7-5 0 3,5-2-24-3,5 7 1 2,14 2-85-1,-6 5 1 2,6-5-56-3,1 15 0 3,2 7-6-3,-9 0 0 3,-1-5-12-3,-12-7 1 3,0-3 25-3,-5-11 0 3,0-15 23-3,3-15 0 3,-3-6-50-3,0-13 1 3,10-9 82-3,0 6 1 3,10-1 0-2,7 7 1 2,3 9-22-4,-6 5 1 5,6 5 6-4,-8 0 1 3,-4 12 13-4,-1 12 1 6,3 5 33-7,2 14 0 6,-5 10-56-4,-4-7 0 3,-1 7-1-4,-2-10 1 5,-5-2-39-5,5-19 0 5,-2-15 33-4,2-12 1 3,2-12-174-4,3-9 1 5,2-8-64-4,8 7 1 3,5 1 4-4,-1 9 1 5,4 5 101-5,-4 4 1 5,-2 13 434-5,-2 5 1 4,-2 2 4-3,1 24 1 4,6 17-141-5,-13 5 1 5,1 9-126-5,-6-16 0 5,-2 4-20-5,-5-14 0 6,0-3-151-7,0-9 0 6,-5-17-182-5,5 0 1 5,12-19-222-5,1-5 0 5,-1 7 257-4</inkml:trace>
    </iact:actionData>
  </iact:action>
  <iact:action type="add" startTime="328930">
    <iact:property name="dataType"/>
    <iact:actionData xml:id="d173">
      <inkml:trace xmlns:inkml="http://www.w3.org/2003/InkML" xml:id="stk172" contextRef="#ctx0" brushRef="#br0">5158 780 2107 0,'0'0'0'9,"7"-15"49"-4,-7 15 0 5,5-7-8-5,-5 7 1 5,0 0-66-4,8 12 1 3,4 5 32-4,-5 21 1 5,6 13 29-5,-3-10 1 5,-3 2 10-5,-2 1 0 5,-5-8-34-4,-5-5 1 3,-2-9 15-3,7-22 1 3,-18 2-71-3,13-16 1 3,5-18-20-4,5 1 0 4,0-10-71-2,8-2 0 1,6-3-69 0,1 12 0 0,5 5 36-2,0 15 0 4,-6 2 113-5,-1 7 0 5,-6 5 134-5,5 29 0 4,3 17 71-3,-3-10 1 4,-4 5-56-4,-4-5 0 3,1-7-23-4,-7-3 1 4,-3-6-58-2,0-20 0 1,0 0 36-1,2-17 1 1,1-5-41-1,4-14 0 2,6 0 24-5,4-5 1 7,8 2 12-6,-6 13 1 5,11-3 9-4,-5 17 0 3,-1 7-46-3,-6-2 1 3,-4 2 4-4,6 22 1 5,2 12-27-5,-9 4 1 5,2 6-50-4,-5-5 0 3,-3-1-224-4,-7-6 1 5,5-1-1163-5</inkml:trace>
    </iact:actionData>
  </iact:action>
  <iact:action type="add" startTime="329536">
    <iact:property name="dataType"/>
    <iact:actionData xml:id="d174">
      <inkml:trace xmlns:inkml="http://www.w3.org/2003/InkML" xml:id="stk173" contextRef="#ctx0" brushRef="#br0">5936 758 2275 0,'0'19'0'5,"-7"10"78"-1,7-12 0 5,7-7-78-3,-2 11 0 3,7 1-66-2,-4 2 1 2,4 7-152-4,-7-4 0 4,2-3-340-3,-7-2 0 4,3-3 192-5</inkml:trace>
    </iact:actionData>
  </iact:action>
  <iact:action type="add" startTime="329744">
    <iact:property name="dataType"/>
    <iact:actionData xml:id="d175">
      <inkml:trace xmlns:inkml="http://www.w3.org/2003/InkML" xml:id="stk174" contextRef="#ctx0" brushRef="#br0">5904 546 2219 0,'0'0'0'7,"12"17"94"-1,-12-17 1 4,15 12-55-6,-15-12 0 5,10 9-6-3,-10 6 0 3,0-6-33-3,-12 1 0 3,-6 2 35-4,1-7 1 5,-3-5-71-4,0-5 0 3,3-7-2-4,10-5 0 4,-1 0-37-2,8 3 0 2,8-8-178-4,4 5 1 5,0 0-1011-5</inkml:trace>
    </iact:actionData>
  </iact:action>
  <iact:action type="add" startTime="330057">
    <iact:property name="dataType"/>
    <iact:actionData xml:id="d176">
      <inkml:trace xmlns:inkml="http://www.w3.org/2003/InkML" xml:id="stk175" contextRef="#ctx0" brushRef="#br0">6134 546 2286 0,'0'0'0'8,"-18"-5"130"-2,36 10 0 3,14-5-29-3,5 0 0 3,7 0-100-4,-7 0 0 5,0 0-86-4,-10-5 0 3,-2 5-68-3,-3-2 0 3,-2 2-392-3,-3 0 0 3,3 0-147-3</inkml:trace>
    </iact:actionData>
  </iact:action>
  <iact:action type="add" startTime="330311">
    <iact:property name="dataType"/>
    <iact:actionData xml:id="d177">
      <inkml:trace xmlns:inkml="http://www.w3.org/2003/InkML" xml:id="stk176" contextRef="#ctx0" brushRef="#br0">6329 271 2118 0,'0'0'0'9,"-3"15"50"-3,-2-3 1 3,5-3-15-4,0 6 1 5,0 2-71-4,0 24 0 3,0 19-64-3,0-5 0 3,5 5 243-3,-2 13 1 4,7 4-16-3,-8-5 0 1,5-7-54-2,-2-7 1 4,0-19-37-7,8-3 1 9,-1-17-78-8,15-7 1 6,15-7-123-5,-5-22 0 5,0 5-1558-5</inkml:trace>
    </iact:actionData>
  </iact:action>
  <iact:action type="add" startTime="389330">
    <iact:property name="dataType"/>
    <iact:actionData xml:id="d178">
      <inkml:trace xmlns:inkml="http://www.w3.org/2003/InkML" xml:id="stk177" contextRef="#ctx1" brushRef="#br0">21932 14296 0,'0'-13'1,"0"13"4,0 0-3,-14 26 8,1 13 0</inkml:trace>
    </iact:actionData>
  </iact:action>
  <iact:action type="add" startTime="389688">
    <iact:property name="dataType"/>
    <iact:actionData xml:id="d179">
      <inkml:trace xmlns:inkml="http://www.w3.org/2003/InkML" xml:id="stk178" contextRef="#ctx0" brushRef="#br0">12949 11953 1916 0,'0'0'0'8,"-25"29"40"-2,25-29 0 4,0 0 24-5,0 0 0 4,3-14-28-3,-3 14 0 4,4-15-74-5,-8 3 0 4,-6-5-20-3,-8 0 0 4,-1-9 5-4,-16 4 0 3,-5-7-121-4,-2 0 0 5,-2 5-278-4,-8 5 1 3,-2 5 646-2,-1 2 0 1,4 9 188-3,1 6 0 6,-4 6-219-6,9 1 1 4,1 4-96-3,-1 1 1 3,8 4-133-3,-2-2 0 3,-1 0-79-3,1 4 0 3,-1 4 11-3,3 3 0 4,3 6 81-5,-3 10 1 5,5 6 15-5,4 3 0 6,6 3 27-2,5-1 0-3,7 3-18-2,3 0 1 5,7-8 211-4,4 3 0 8,1-5-30-5,5 5 0-2,5-2 24-2,5 5 0 5,5-3-61-3,7-3 0 4,10-4-69-5,-5-12 0 4,7-1-120-3,1-6 0 4,4-5-157-5,5-10 0 5,3-3-157-5,0-4 1 5,5-7 757-5,0-8 0 6,-1-4-216-3,-4-3 1 5,-7-5-90-12,-1-7 1 5,-5-2-121 0,-4-8 1 5,2-7-127-4,0 8 1 0,-5-3 8 0,-5 10 0 1,-7-6 67-3,-1 4 0 4,1 1 168 0,-5-1 0-2,0 1-10-1,-3-4 1 3,0 5 36-3,-4 0 1 3,-1-1 7-3,0-2 1 3,-2 3-58-4,0-7 0 5,-7 1-46-5,-1-4 0 5,-4 1 68-6,-6 3 0 7,-7-4 28-5,-2 8 0 2,-3 1 14-2,-9 3 0 4,-1 5-31-5,-5 5 0 5,-4 7-80-5,-1 7 0 5,-2-7-268-5,-5 10 1 4,0-1-1512-3</inkml:trace>
    </iact:actionData>
  </iact:action>
  <iact:action type="add" startTime="431951">
    <iact:property name="dataType"/>
    <iact:actionData xml:id="d180">
      <inkml:trace xmlns:inkml="http://www.w3.org/2003/InkML" xml:id="stk179" contextRef="#ctx0" brushRef="#br3">9231 987 1827 0,'0'0'0'8,"20"-22"-110"-3,-8 15 0 5,1 7 37-4,4 0 0 3,-5 0 2-3,6 0 1 3,1 0 16-4,-1 0 1 5,1 0 66-5,1 0 1 5,-3 0 36-5,3 2 1 5,5 3 47-5,7-3 0 5,15 8-167-5,0-10 0 7,7-2-379-9,-2-13 1 7,2 6 240-5</inkml:trace>
    </iact:actionData>
  </iact:action>
  <iact:action type="add" startTime="432298">
    <iact:property name="dataType"/>
    <iact:actionData xml:id="d181">
      <inkml:trace xmlns:inkml="http://www.w3.org/2003/InkML" xml:id="stk180" contextRef="#ctx0" brushRef="#br3">10051 883 718 0,'13'5'0'1,"11"0"286"-1,8 7 1 0,5-3-287 0,1 6 1 0,-1 2-165 0,7-5 0 0,0-5-458 0</inkml:trace>
    </iact:actionData>
  </iact:action>
  <iact:action type="add" startTime="432331">
    <iact:property name="dataType"/>
    <iact:actionData xml:id="d182">
      <inkml:trace xmlns:inkml="http://www.w3.org/2003/InkML" xml:id="stk181" contextRef="#ctx0" brushRef="#br3">10691 958 975 0,'25'0'0'3,"19"-10"186"-3,-2 8 0 0,10-5-316 0,2 7 0 0,-4-5-593 0</inkml:trace>
    </iact:actionData>
  </iact:action>
  <iact:action type="add" startTime="432380">
    <iact:property name="dataType"/>
    <iact:actionData xml:id="d183">
      <inkml:trace xmlns:inkml="http://www.w3.org/2003/InkML" xml:id="stk182" contextRef="#ctx0" brushRef="#br3">11210 946 91 0,'22'2'0'1,"15"1"527"-1,20 6 1 0,10-2-577 0,9 1 0 0,1-8-665 0</inkml:trace>
    </iact:actionData>
  </iact:action>
  <iact:action type="add" startTime="432416">
    <iact:property name="dataType"/>
    <iact:actionData xml:id="d184">
      <inkml:trace xmlns:inkml="http://www.w3.org/2003/InkML" xml:id="stk183" contextRef="#ctx0" brushRef="#br3">12035 958 1233 0,'29'2'0'0,"18"3"-190"0,15 5 0 0,0-8-343 0</inkml:trace>
    </iact:actionData>
  </iact:action>
  <iact:action type="add" startTime="432450">
    <iact:property name="dataType"/>
    <iact:actionData xml:id="d185">
      <inkml:trace xmlns:inkml="http://www.w3.org/2003/InkML" xml:id="stk184" contextRef="#ctx0" brushRef="#br3">12714 1006 1188 0,'30'5'0'1,"19"2"-408"-1,13-5 1 0,14 1 541 0,11 2 1 1,12-5 291-1,-10 7 0 0,2-7-522 0,10 0 0 0,3 0-797 0</inkml:trace>
    </iact:actionData>
  </iact:action>
  <iact:action type="add" startTime="432500">
    <iact:property name="dataType"/>
    <iact:actionData xml:id="d186">
      <inkml:trace xmlns:inkml="http://www.w3.org/2003/InkML" xml:id="stk185" contextRef="#ctx0" brushRef="#br3">13826 1035 998 0,'24'0'0'1,"21"0"305"0,9 0 1-1,10 0-482 0,3-7 1 0,0-1-665 2</inkml:trace>
    </iact:actionData>
  </iact:action>
  <iact:action type="add" startTime="432552">
    <iact:property name="dataType"/>
    <iact:actionData xml:id="d187">
      <inkml:trace xmlns:inkml="http://www.w3.org/2003/InkML" xml:id="stk186" contextRef="#ctx0" brushRef="#br3">14503 1040 1155 0,'24'0'0'2,"16"-3"221"-2,4 3 1 0,8-2-274 0,5-5 1 13,0 2-998-12</inkml:trace>
    </iact:actionData>
  </iact:action>
  <iact:action type="add" startTime="432608">
    <iact:property name="dataType"/>
    <iact:actionData xml:id="d188">
      <inkml:trace xmlns:inkml="http://www.w3.org/2003/InkML" xml:id="stk187" contextRef="#ctx0" brushRef="#br3">15095 987 897 0,'23'0'0'2,"9"-5"306"-2,12 0 0 1,10 3-207-1,3-8 1 15,5 3-438-14,0-3 0 6,-3 8-292-2</inkml:trace>
    </iact:actionData>
  </iact:action>
  <iact:action type="add" startTime="432694">
    <iact:property name="dataType"/>
    <iact:actionData xml:id="d189">
      <inkml:trace xmlns:inkml="http://www.w3.org/2003/InkML" xml:id="stk188" contextRef="#ctx0" brushRef="#br3">15777 912 1020 0,'20'0'0'1,"14"0"274"-1,8 0 1 0,13-7-303 0,-1 7 0 1,5-5-449 3,1 5 1 6,1-7 361-5,1 2 1 4,0 5 547-4,0-2 1 5,2 2-226-4,-10 0 1 3,3-3-123-2,-15 3 0 10,-7 0-99-15,-3 0 0 6,-8 0-54-4,-1 3 1 3,-11-3 111-1,-12 0 0 5,12 7-48-5,-24 0 0 2,-5-2-145-3,-15 2 0 5,-13-7-300-5,-12 2 0 5,-9-2 935-5,-16 8 1 5,-12 4-397-5,-34 2 1 7,-28 5-175-1,1 3 0-8,-11 7 206 1,-14-10 0 5,-10 8 15-3,-1-8 1 4,4 8-1640-5</inkml:trace>
    </iact:actionData>
  </iact:action>
  <iact:action type="add" startTime="433005">
    <iact:property name="dataType"/>
    <iact:actionData xml:id="d190">
      <inkml:trace xmlns:inkml="http://www.w3.org/2003/InkML" xml:id="stk189" contextRef="#ctx0" brushRef="#br3">14162 1213 1300 0,'-77'0'0'0,"-46"3"248"0,-31-1 1 0,-28 3-859 0,-11 2 0 0,-12 8 1014 2,-8-1 0 2,-9-2-185 0,0 0 0 5,-3 7-597-3,8-2 0 5,4-5 617-6,-4-9 0 4,4-3-28-3,21 7 0 3,14 3-486-4,10-10 0 7,10-3 494-8,10-11 1 4,12 4-191-2,5-2 0 4,0 2-647-5,12 3 1 5,11 0 1183-4,11-3 1 3,11-7-455-4,17 3 1 5,9-3-114-5,16 5 1 5,12 0-23-5,19 2 1 4,13-2-53-3,13 5 0 4,14 2-326-5,20-4 1 5,15 1 291-5,19-1 0 6,18 4 462-7,37-12 1 6,32 5-619-4,7 0 0 3,11 0 266-3,4 7 0 3,7 3 348-4,1-5 0 5,7 4-948-5,2 3 0 5,11 3 819-4,-6-3 0 3,3-3 97-4,-10 3 0 5,0 0-851-5,8-5 1 5,9-4 1060-5,-29-1 1 5,-11-2-706-5,-4-3 0 6,-10 13 420-7,-17-10 0 6,0 0-1511-5</inkml:trace>
    </iact:actionData>
  </iact:action>
  <iact:action type="add" startTime="433462">
    <iact:property name="dataType"/>
    <iact:actionData xml:id="d191">
      <inkml:trace xmlns:inkml="http://www.w3.org/2003/InkML" xml:id="stk190" contextRef="#ctx0" brushRef="#br3">14503 977 1244 0,'32'0'0'0,"22"5"237"0,-10-5 0 0,-4 7-169 0,-13-7 0 1,-7 0-30 1,-20 0 0 8,0 0-161-5,-25-2 0 5,0-3-1050-5</inkml:trace>
    </iact:actionData>
  </iact:action>
  <iact:action type="add" startTime="433555">
    <iact:property name="dataType"/>
    <iact:actionData xml:id="d192">
      <inkml:trace xmlns:inkml="http://www.w3.org/2003/InkML" xml:id="stk191" contextRef="#ctx0" brushRef="#br3">14285 948 1569 0,'-34'0'0'1,"-23"0"-580"-1,-57 3 1 0,-51 4 1266 0,-16-7 0 2,-26-7-654-2,2 4 1 8,0 3-1371-3</inkml:trace>
    </iact:actionData>
  </iact:action>
  <iact:action type="add" startTime="433627">
    <iact:property name="dataType"/>
    <iact:actionData xml:id="d193">
      <inkml:trace xmlns:inkml="http://www.w3.org/2003/InkML" xml:id="stk192" contextRef="#ctx0" brushRef="#br3">12232 977 1121 0,'-86'-2'0'0,"-57"2"375"0,-30-10 0 1,-40 5-413-1,8 3 1 1,0-5-344 3,-10 4 0 3,-2 3 851-2,27 0 1 5,19 0-1145-5,3 10 1 6,10-3 1241-7,27 5 0 6,15 5-465-4,27 0 1 2,18 0-189-2,14 2 0 3,17-2 40-2,23-10 1 2,12 3 79-4,22-3 0 6,13 0-555-4,27 5 0 2,24-9 722-5,43-1 1 6,34 3-548-5,8-5 1 5,16 7 849-5,11-7 0 5,14 5-942-5,11 2 1 5,2-2 158-5</inkml:trace>
    </iact:actionData>
  </iact:action>
  <iact:action type="add" startTime="433883">
    <iact:property name="dataType"/>
    <iact:actionData xml:id="d194">
      <inkml:trace xmlns:inkml="http://www.w3.org/2003/InkML" xml:id="stk193" contextRef="#ctx0" brushRef="#br3">12121 1141 975 0,'94'0'0'1,"54"-12"298"-1,33 7 0 0,38-12-258 0,4 5 0 3,-1 5-1229-3</inkml:trace>
    </iact:actionData>
  </iact:action>
  <iact:action type="add" startTime="433932">
    <iact:property name="dataType"/>
    <iact:actionData xml:id="d195">
      <inkml:trace xmlns:inkml="http://www.w3.org/2003/InkML" xml:id="stk194" contextRef="#ctx0" brushRef="#br3">14021 1054 1323 0,'62'-5'0'1,"41"-4"-349"-1,11 6 1 0,27-6 860 0,-30 4 0 7,-5 2-564-1,-24 1 1 3,-28 2-39-1,-17-7 0-1,-22 2 304 0,-15 5 1 1,-20-12-224 0,-24 0 0-1,2 5-1263-1</inkml:trace>
    </iact:actionData>
  </iact:action>
  <iact:action type="add" startTime="434062">
    <iact:property name="dataType"/>
    <iact:actionData xml:id="d196">
      <inkml:trace xmlns:inkml="http://www.w3.org/2003/InkML" xml:id="stk195" contextRef="#ctx0" brushRef="#br3">14199 948 1446 0,'-77'-2'0'1,"-44"-5"152"-1,-37 7 0 0,-35 0-294 0,-24 7 0 1,-23 7-252 2,-17 1 0 5,-17-3 409-2,-17-5 0 4,-25 3 346-5,17-8 1 5,5-2-89-5,20 5 0 5,14-5-220-5,23 7 0 5,-5-5-1569-5</inkml:trace>
    </iact:actionData>
  </iact:action>
  <iact:action type="add" startTime="434198">
    <iact:property name="dataType"/>
    <iact:actionData xml:id="d197">
      <inkml:trace xmlns:inkml="http://www.w3.org/2003/InkML" xml:id="stk196" contextRef="#ctx0" brushRef="#br3">9765 1054 1614 0,'-50'3'0'0,"-29"6"-530"0,-10-4 0 1,-17 5 911-1,20-8 0 1,12 3-218 0,29 0 0 8,20-3-374-3,25-2 0 4,13 5 138-5,31 2 0 4,25-2 429-3,43 0 1 4,31 2-848-5,25-7 0 6,5 0 70-7</inkml:trace>
    </iact:actionData>
  </iact:action>
  <iact:action type="add" startTime="434334">
    <iact:property name="dataType"/>
    <iact:actionData xml:id="d198">
      <inkml:trace xmlns:inkml="http://www.w3.org/2003/InkML" xml:id="stk197" contextRef="#ctx0" brushRef="#br3">10824 1136 964 0,'107'-7'0'0,"70"2"128"0,43-2 1 0,52 2-109 0,15-7 0 2,24 5 46 1,10-3 0 3,17 1 4 0,-17 6 1 4,-9-2 62-5,-21 3 1 4,-17 2-215-2,-19 0 1 2,-1 0-1070-4</inkml:trace>
    </iact:actionData>
  </iact:action>
  <iact:action type="add" startTime="434454">
    <iact:property name="dataType"/>
    <iact:actionData xml:id="d199">
      <inkml:trace xmlns:inkml="http://www.w3.org/2003/InkML" xml:id="stk198" contextRef="#ctx0" brushRef="#br3">15182 1054 1446 0,'44'-5'0'0,"30"3"-56"0,5-8 1 1,8-4-367-1,-18 9 1 1,-17-7 356 0,-18 0 0 8,-19 0 467-4,-17 5 1 5,-23-8-29-4,-22 6 0 3,-17 4-648-4,-52-10 0 5,-37-2 617-4,-18 3 0 4,-24 0-584-6,-10 4 0 6,-20 5-229-5,-17 5 0 7,-17 0 468-4,-28 0 1 1,-29 12 283-6,5-9 0 5,-5-1-45-3,14-2 1 6,11-5 8-6,19-2 0 4,23 2-370-3,24 5 0 4,32 0 18-6,8-10 1 7,17-4-181-7,42 7 1 7,27-8 528-6,30 6 1 5,32-1-541 0,32-2 0-5,35 5 234-1,27 0 0 6,36-3 488-4,23 5 1 3,30 3-731-4,27 4 1 5,0-2-414-4</inkml:trace>
    </iact:actionData>
  </iact:action>
  <iact:action type="add" startTime="434805">
    <iact:property name="dataType"/>
    <iact:actionData xml:id="d200">
      <inkml:trace xmlns:inkml="http://www.w3.org/2003/InkML" xml:id="stk199" contextRef="#ctx0" brushRef="#br3">12153 794 684 0,'102'5'0'0,"68"2"221"1,43-2 1-1,48 0-89 0,14 4 0 1,21-1 24-1,3 1 0 7,5-6-66-4,-15 6 0 6,-5-4-252-2,-30 5 0 1,-14 4-336-2,-38-9 0 3,-29-5 927-3,-22 5 0 3,-23 2-275-3,-36-2 1 3,-30-5-135-3,-20 7 0 3,-23-7 25-4,-29 0 1 6,-29 0-668-6,-35-7 0 6,-32 7 1206-3,-20 0 1-1,0 0-2029-1</inkml:trace>
    </iact:actionData>
  </iact:action>
  <iact:action type="add" startTime="435013">
    <iact:property name="dataType"/>
    <iact:actionData xml:id="d201">
      <inkml:trace xmlns:inkml="http://www.w3.org/2003/InkML" xml:id="stk200" contextRef="#ctx0" brushRef="#br3">14779 929 1065 0,'-96'0'0'0,"-60"-12"301"1,-36 7 1-1,-43-7-123 0,-10 5 1 1,-19 2-147-1,-5 5 0 8,-5 0-333-3,12 5 1 3,15 2 168-2,10-2 1 4,12 2 505-5,30-7 1 4,24 0-700-3,23-7 0 4,22-5-82-5,27 5 1 4,25-3 613-3,30 0 0 3,21 3-245-3,41 7 0 3,36 0 486-3,28 2 1 4,-1 3-1827-5</inkml:trace>
    </iact:actionData>
  </iact:action>
  <iact:action type="add" startTime="435204">
    <iact:property name="dataType"/>
    <iact:actionData xml:id="d202">
      <inkml:trace xmlns:inkml="http://www.w3.org/2003/InkML" xml:id="stk201" contextRef="#ctx0" brushRef="#br3">12055 842 1412 0,'86'-2'0'1,"57"-5"137"-1,47-1 1 0,50 8-140 0,7-2 1 1,22 2-28 1,15 2 0 6,20 1-178-2,-5 2 1 3,0 2-593-3</inkml:trace>
    </iact:actionData>
  </iact:action>
  <iact:action type="add" startTime="435293">
    <iact:property name="dataType"/>
    <iact:actionData xml:id="d203">
      <inkml:trace xmlns:inkml="http://www.w3.org/2003/InkML" xml:id="stk202" contextRef="#ctx0" brushRef="#br3">15320 854 1222 0,'64'5'0'0,"43"2"-5"0,16 3 1 0,28 2 273 0,-38 0 0 2,-9-7-401 0,-32 2 0 8,-18-7 184-3,-24 0 1 0,-23-12 134 0,-22 5 1 1,-19-3-578-2,-55-4 0 4,-52-8 778-4,-17 15 1 3,-27-8-828-4,-20 6 0 8,-20 4 122-9,-17 0 0 4,-13-7 529-3,-31 0 0 5,-25-12-44-5,-11 7 0 5,-9 0-10-5,3 3 0 4,4 2 26-2,8 2 1 2,12-2-28-4,18 7 1 5,17-7-78-5,19 5 0 4,23 0-856-3,14-3 1 4,21 5 1426-5,41 3 1 5,40 2-832-5,17 0 1 5,25 2 40-5,27 3 1 6,17-3 248-6,42 13 0 5,40 9-297-6,25-2 1 7,36-1 244-7,33 1 1 6,34-10-504-4,28 0 0 5,2 0 194 5</inkml:trace>
    </iact:actionData>
  </iact:action>
  <iact:action type="add" startTime="435676">
    <iact:property name="dataType"/>
    <iact:actionData xml:id="d204">
      <inkml:trace xmlns:inkml="http://www.w3.org/2003/InkML" xml:id="stk203" contextRef="#ctx0" brushRef="#br3">12230 816 651 0,'123'0'0'0,"82"7"290"0,47-2 1 0,57 9-106 0,12-4 1 1,28-3-124 0,-18 3 0 4,2-3-169 0,-22 3 1 5,-2-3-943-5</inkml:trace>
    </iact:actionData>
  </iact:action>
  <iact:action type="add" startTime="435759">
    <iact:property name="dataType"/>
    <iact:actionData xml:id="d205">
      <inkml:trace xmlns:inkml="http://www.w3.org/2003/InkML" xml:id="stk204" contextRef="#ctx0" brushRef="#br3">15878 866 1580 0,'47'3'0'1,"35"-1"-534"-1,-1-2 1 0,8 0 514 0,-27 0 1 1,-15 0 227 1,-37-5 1 7,-32-2 296-3,-30 2 0 3,-32 5-647-3,-40-2 1 3,-31-8 471-3,-36 1 0 3,-28 1-367-3,-19 6 0 4,-21-5 23-6,-42 7 1 7,-33 0-37-6,-17 7 0 5,-22-2-55-5,-2 9 1 4,-10 3-46-3,17-5 0 3,7 5 143-3,18-5 0 4,7 0 137-5,27-10 1 5,22-4 3-5,33 2 0 6,29-7-844-2,25 2 1-4,32-7 1317 1,32 7 0 3,37-12-657-4,30 5 1 4,32-2 34-3,30-1 0 3,22 1-253-3,39-3 0 4,27 5 11-5,33 7 0 5,39 5 49-5,18-7 0 4,26 2 710-3,21-2 0 4,24 2-405-4,17 5 0 2,23 0-52-2,22 5 0 3,19-5-48-2,-7 5 1 3,8-3-49-6,-13 3 1 6,-7 2-253-5,-22-2 1 4,-1 0-267-3</inkml:trace>
    </iact:actionData>
  </iact:action>
  <iact:action type="add" startTime="436199">
    <iact:property name="dataType"/>
    <iact:actionData xml:id="d206">
      <inkml:trace xmlns:inkml="http://www.w3.org/2003/InkML" xml:id="stk205" contextRef="#ctx0" brushRef="#br3">14589 787 1423 0,'44'-5'0'1,"33"3"-259"-1,-5-1 0 0,9-9 44 0,-29 5 1 1,-17 0 632-1,-33-8 1 7,-27 3-81-2,-34 5 0 4,-32-5-984-2,-33 5 0 1,-26-3 1265-2,-31-2 0 3,-29 0-545-2,-24 7 1 2,-23 3-77-4,-42 4 1 5,-37 10-38-5,0-2 1 5,-22 2-30-5,9 12 1 8,1-5 67-6,17-2 1-2,3 0 36 0,26 0 0 5,23-5-218-5,32 12 0 5,27-5 2-4,15-7 0 3,20 3 448-4,42-1 1 5,27-9-123-5,34 7 0 5,38-7-199-5,21 2 0 5,33-5-583-4,40-4 1 3,31-10 1008-3,38 0 0 5,-1 7-1482-3</inkml:trace>
    </iact:actionData>
  </iact:action>
  <iact:action type="add" startTime="436508">
    <iact:property name="dataType"/>
    <iact:actionData xml:id="d207">
      <inkml:trace xmlns:inkml="http://www.w3.org/2003/InkML" xml:id="stk206" contextRef="#ctx0" brushRef="#br3">10859 777 91 0,'106'0'0'2,"75"0"124"-2,73-12 0 0,77 0 239 13,10 0 1-12,34-2-157 3,-17 9 1 5,3 5-149-2,-25 2 1 2,-12 1-226-4,-25-3 1 5,-18-3 317-4,-41-2 1 3,-35 3-31-4,-25 2 1 5,-29 2-31-5,-45 3 1 5,-39-2-123-5,-23 4 0 6,-19-5 102-7,-33-2 0 7,-36-2-617-7,-42-5 0 5,-38 4 1019-3,-32 1 1 4,-31 2-558-4,-23-3 1 3,-27 3 55-3,-38 0 0 2,-26 8 139-2,-37-1 0 3,-40-7-73-3,5 2 0 3,-13-2-61-3,21 5 0 4,9 5 22-5,20-3 1 5,13 0 0-4,38-7 0 3,4 5-1433-3</inkml:trace>
    </iact:actionData>
  </iact:action>
  <iact:action type="add" startTime="436846">
    <iact:property name="dataType"/>
    <iact:actionData xml:id="d208">
      <inkml:trace xmlns:inkml="http://www.w3.org/2003/InkML" xml:id="stk207" contextRef="#ctx0" brushRef="#br3">9740 777 1591 0,'-30'0'0'0,"-14"0"-34"0,2-12 0 0,-3 0 100 0,38 10 0 2,14 4 5-2,38-4 0 4,-1 2-1377 2</inkml:trace>
    </iact:actionData>
  </iact:action>
  <iact:action type="add" startTime="436919">
    <iact:property name="dataType"/>
    <iact:actionData xml:id="d209">
      <inkml:trace xmlns:inkml="http://www.w3.org/2003/InkML" xml:id="stk208" contextRef="#ctx0" brushRef="#br3">10182 751 1076 0,'87'0'0'1,"61"-8"230"-1,47 16 0 0,52-8-225 0,22 7 1 1,40 12-299-1,47-9 1 8,-1 9-297-4</inkml:trace>
    </iact:actionData>
  </iact:action>
  <iact:action type="add" startTime="436991">
    <iact:property name="dataType"/>
    <iact:actionData xml:id="d210">
      <inkml:trace xmlns:inkml="http://www.w3.org/2003/InkML" xml:id="stk209" contextRef="#ctx0" brushRef="#br3">13490 854 953 0,'138'0'0'1,"97"0"211"-1,24 7 0 0,55 8-208 0,-15-5 0 3,5-3-44-3,-50 0 1 7,-32 5 384-1,-34-7 0 4,-37 7-417-5,-35-10 0 7,-32 1-33-7,-25-3 1 4,-34 0 315-5,-25 0 0 6,-45 0-362-4,-41-3 0 4,-38-6 279-5,-26 4 0 5,-28 2-800-6,-17 11 1 6,-20 9 1057-4,-10-8 0 3,-12 3-87-3,-5 5 0 3,0 0-371-4,22 7 1 7,22-5 25-7,13-2 1 3,17 0-469-3,37-5 1 4,30-7 804-1,37 2 1 1,31-7-704-4,33 0 1 4,55-2 1023-3,19-3 0 3,40 0-693-3,14 3 1 5,23-5 290-3,12 4 0 0,19-2-647-5,19 5 0 6,16 0 394-3,0 0 0 3,11 0 472-3,-9 5 1 3,-4 5-820-3,-5-3 0 3,-5 5 771-3,-44 0 1 4,-30 3-757-5,-25-1 0 4,-20-9 214-3,-36 2 0 4,-25-7 529-6,-25 0 0 6,-45-17-98-4,-7 5 1 4,-17 5-550-6,-32 0 1 5,-30 4 618-2,-5-4 0 3,-12 2-760-5,-10 5 0 4,-13 0 800-2,13 5 0 1,3 2-647-2,11-2 1 3,8 7-191-3,30 0 1 3,20-7 790-3,29-3 0 5,32 1-620-5,25-3 1 2,20 0 702-1,29 0 1 1,21 0-192-4,33-5 0 6,36 0-774-4,1-14 0 4,19 2 1089-5,-6-2 1 5,2 2-1232-4,-2-7 1 2,1 4 1303-2,-19 1 0 4,-16 0-618-4,-33 4 0 4,-29 6 8-5,-20-3 0 4,-17-3 94-4,-22 1 0 4,-21 2-274-3,-21 0 1 4,-5 2-983-5</inkml:trace>
    </iact:actionData>
  </iact:action>
  <iact:action type="add" startTime="437734">
    <iact:property name="dataType"/>
    <iact:actionData xml:id="d211">
      <inkml:trace xmlns:inkml="http://www.w3.org/2003/InkML" xml:id="stk210" contextRef="#ctx0" brushRef="#br3">15567 854 1569 0,'-25'5'0'0,"-14"-3"98"0,-10 3 0 1,-13-10-319-1,0 5 1 1,5 0 18-1,8 0 0 4,2 5 249 0,20-2 0 5,9-3 174-2,18 0 1 2,35 2 43-4,9-2 0 4,18 0-384-3,7-10 1 3,8 1-440-1,4-3 1 0,8-3 1055-2,-5 1 0 4,-2-3-396-6,-15 5 0 6,-11 0-61-5,-23 0 1 5,-21-3-178-4,-27 8 1 3,-22 5-251-3,-20-8 1 3,-22 8 960-3,-32 4 0 3,-27 8-1070-2,2-1 1 2,-3 11 885-1,13-6 0-2,15 3-230-1,27-12 1 5,25 7-189-4,24-12 0 3,28-5-119-3,7 5 1 6,0 0-1107-8</inkml:trace>
    </iact:actionData>
  </iact:action>
  <iact:action type="add" startTime="443663">
    <iact:property name="dataType"/>
    <iact:actionData xml:id="d212">
      <inkml:trace xmlns:inkml="http://www.w3.org/2003/InkML" xml:id="stk211" contextRef="#ctx1" brushRef="#br3">19259 9801 0,'0'0'1,"0"0"-1</inkml:trace>
    </iact:actionData>
  </iact:action>
  <iact:action type="add" startTime="444006">
    <iact:property name="dataType"/>
    <iact:actionData xml:id="d213">
      <inkml:trace xmlns:inkml="http://www.w3.org/2003/InkML" xml:id="stk212" contextRef="#ctx0" brushRef="#br3">9211 1980 1737 0,'0'0'0'8,"0"0"-187"-2,0 0 1 3,0 0-233-3,0 0 1 3,37 0 584-3,-4 0 1 3,9 0-58-3,2 0 0 3,5 0 21-3,3 2 1 3,5 8-133-3,-3-6 0 3,-4 8-939-4</inkml:trace>
    </iact:actionData>
  </iact:action>
  <iact:action type="add" startTime="444174">
    <iact:property name="dataType"/>
    <iact:actionData xml:id="d214">
      <inkml:trace xmlns:inkml="http://www.w3.org/2003/InkML" xml:id="stk213" contextRef="#ctx0" brushRef="#br3">10059 2074 875 0,'29'7'0'1,"21"-2"169"-1,7-5 0 1,-6 0-1061-1</inkml:trace>
    </iact:actionData>
  </iact:action>
  <iact:action type="add" startTime="444219">
    <iact:property name="dataType"/>
    <iact:actionData xml:id="d215">
      <inkml:trace xmlns:inkml="http://www.w3.org/2003/InkML" xml:id="stk214" contextRef="#ctx0" brushRef="#br3">10612 2052 460 0,'35'-7'0'1,"24"-1"354"-1,12-1 1 1,1-3-1261-1</inkml:trace>
    </iact:actionData>
  </iact:action>
  <iact:action type="add" startTime="444275">
    <iact:property name="dataType"/>
    <iact:actionData xml:id="d216">
      <inkml:trace xmlns:inkml="http://www.w3.org/2003/InkML" xml:id="stk215" contextRef="#ctx0" brushRef="#br3">11400 1992 1233 0,'32'0'0'2,"17"0"-285"-2,18 2 0 0,17-2 240 0,8 2 1 0,6-2 489 0,26-2 0 18,2 2-1595-17</inkml:trace>
    </iact:actionData>
  </iact:action>
  <iact:action type="add" startTime="444339">
    <iact:property name="dataType"/>
    <iact:actionData xml:id="d217">
      <inkml:trace xmlns:inkml="http://www.w3.org/2003/InkML" xml:id="stk216" contextRef="#ctx0" brushRef="#br3">12539 1967 875 0,'37'0'0'1,"17"5"264"-1,15-5 0 1,0 0-1323-1</inkml:trace>
    </iact:actionData>
  </iact:action>
  <iact:action type="add" startTime="444396">
    <iact:property name="dataType"/>
    <iact:actionData xml:id="d218">
      <inkml:trace xmlns:inkml="http://www.w3.org/2003/InkML" xml:id="stk217" contextRef="#ctx0" brushRef="#br3">13243 1980 1076 0,'34'0'0'2,"26"4"112"-2,11 4 1 0,-2-8-1057 0</inkml:trace>
    </iact:actionData>
  </iact:action>
  <iact:action type="add" startTime="444455">
    <iact:property name="dataType"/>
    <iact:actionData xml:id="d219">
      <inkml:trace xmlns:inkml="http://www.w3.org/2003/InkML" xml:id="stk218" contextRef="#ctx0" brushRef="#br3">13915 1996 1222 0,'29'0'0'1,"21"3"3"-1,11-3 1 1,1 0-867-1</inkml:trace>
    </iact:actionData>
  </iact:action>
  <iact:action type="add" startTime="444511">
    <iact:property name="dataType"/>
    <iact:actionData xml:id="d220">
      <inkml:trace xmlns:inkml="http://www.w3.org/2003/InkML" xml:id="stk219" contextRef="#ctx0" brushRef="#br3">14532 1992 1099 0,'27'2'0'0,"10"-2"210"0,13 2 0 0,7 1-525 1,4-3 1-1,-4 0-215 0</inkml:trace>
    </iact:actionData>
  </iact:action>
  <iact:action type="add" startTime="444550">
    <iact:property name="dataType"/>
    <iact:actionData xml:id="d221">
      <inkml:trace xmlns:inkml="http://www.w3.org/2003/InkML" xml:id="stk220" contextRef="#ctx0" brushRef="#br3">15095 2016 651 0,'0'0'0'1,"18"0"296"-1,-4 0 0 0,9 2-171 0,-8 5 0 0,-1-7-126 1,-14 0 0 18,-10 12-311-18,-14-4 1-1,-16-1 724 3,-9-2 0 6,-13 7-241-3,-17 0 1 4,-10-7-874-5,-42 7 1 5,-34 4 1370-3,7-3 0 1,-10-4-1125-3,-10 6 0 5,-8-3 798-4,-4-7 0 3,-7-5-221-4,-1-5 1 5,3 5-1593-5</inkml:trace>
    </iact:actionData>
  </iact:action>
  <iact:action type="add" startTime="444744">
    <iact:property name="dataType"/>
    <iact:actionData xml:id="d222">
      <inkml:trace xmlns:inkml="http://www.w3.org/2003/InkML" xml:id="stk221" contextRef="#ctx0" brushRef="#br3">12242 2134 1222 0,'-89'0'0'0,"-54"2"307"0,-30 3 0 0,-32-3-382 0,5 1 1 1,-12 2-232 0,-6 2 1 4,-4-7 751 0,24 0 1 3,18-7-1150 2,12 7 0-4,12-5 1282 0,26 5 0 3,21 0-518-3,22 0 0 4,16-3-133-5,24 3 1 4,25 3 111-4,22-3 0 5,12 5-323-5,30 2 1 5,-5-2-499-4</inkml:trace>
    </iact:actionData>
  </iact:action>
  <iact:action type="add" startTime="444926">
    <iact:property name="dataType"/>
    <iact:actionData xml:id="d223">
      <inkml:trace xmlns:inkml="http://www.w3.org/2003/InkML" xml:id="stk222" contextRef="#ctx0" brushRef="#br3">10175 2192 1132 0,'47'4'0'0,"32"4"-89"0,64-6 1 1,0 5-547-1</inkml:trace>
    </iact:actionData>
  </iact:action>
  <iact:action type="add" startTime="444978">
    <iact:property name="dataType"/>
    <iact:actionData xml:id="d224">
      <inkml:trace xmlns:inkml="http://www.w3.org/2003/InkML" xml:id="stk223" contextRef="#ctx0" brushRef="#br3">11511 2221 516 0,'94'-8'0'0,"62"1"405"0,31-3 1 0,43 1-287 0,0-3 0 1,24-3-263-1,-4 1 1 2,-3 2-720-2</inkml:trace>
    </iact:actionData>
  </iact:action>
  <iact:action type="add" startTime="445043">
    <iact:property name="dataType"/>
    <iact:actionData xml:id="d225">
      <inkml:trace xmlns:inkml="http://www.w3.org/2003/InkML" xml:id="stk224" contextRef="#ctx0" brushRef="#br3">14018 2086 1211 0,'62'0'0'0,"44"-12"-294"0,18 7 1 1,27-3 744-1,-23 1 1 1,-5 5-950-1,-19-10 1 6,0 5 282 0</inkml:trace>
    </iact:actionData>
  </iact:action>
  <iact:action type="add" startTime="445123">
    <iact:property name="dataType"/>
    <iact:actionData xml:id="d226">
      <inkml:trace xmlns:inkml="http://www.w3.org/2003/InkML" xml:id="stk225" contextRef="#ctx0" brushRef="#br3">15034 2016 214 0,'0'0'0'0,"0"0"524"0,-23 0 0 0,-11 2-243 1,-18-2 0-1,-10 0-712 1,-54 0 1-1,-35 7 860 5,-12-7 1 5,3 3-1847-4</inkml:trace>
    </iact:actionData>
  </iact:action>
  <iact:action type="add" startTime="445208">
    <iact:property name="dataType"/>
    <iact:actionData xml:id="d227">
      <inkml:trace xmlns:inkml="http://www.w3.org/2003/InkML" xml:id="stk226" contextRef="#ctx0" brushRef="#br3">13509 2016 897 0,'-76'2'0'1,"-60"5"367"-1,-32-14 1 0,-44 5-401 0,2-3 1 1,-3 5-1076-1</inkml:trace>
    </iact:actionData>
  </iact:action>
  <iact:action type="add" startTime="445286">
    <iact:property name="dataType"/>
    <iact:actionData xml:id="d228">
      <inkml:trace xmlns:inkml="http://www.w3.org/2003/InkML" xml:id="stk227" contextRef="#ctx0" brushRef="#br3">11593 2037 1009 0,'-79'0'0'0,"-47"-4"318"0,-18 4 0 0,-1 0-1572 0</inkml:trace>
    </iact:actionData>
  </iact:action>
  <iact:action type="add" startTime="445326">
    <iact:property name="dataType"/>
    <iact:actionData xml:id="d229">
      <inkml:trace xmlns:inkml="http://www.w3.org/2003/InkML" xml:id="stk228" contextRef="#ctx0" brushRef="#br3">10444 2016 1457 0,'-37'12'0'2,"-25"5"-13"-2,0-5 0 0,-2 0-151 0,10-7 1 0,14 7 167 0,23-12 1 0,17 4 162 0,30 6 1 17,27 4-630-16,17-11 1 3,19-1 789 2,56 8 0 3,1 2-1236-3</inkml:trace>
    </iact:actionData>
  </iact:action>
  <iact:action type="add" startTime="445437">
    <iact:property name="dataType"/>
    <iact:actionData xml:id="d230">
      <inkml:trace xmlns:inkml="http://www.w3.org/2003/InkML" xml:id="stk229" contextRef="#ctx0" brushRef="#br3">11484 2180 740 0,'91'0'0'0,"62"-5"239"0,38 5 0 0,48 0-123 1,1-7 1 0,24 7-174-1,10 0 0 3,6 7-314 0,-1-7 0 8,0 0 77-6</inkml:trace>
    </iact:actionData>
  </iact:action>
  <iact:action type="add" startTime="445524">
    <iact:property name="dataType"/>
    <iact:actionData xml:id="d231">
      <inkml:trace xmlns:inkml="http://www.w3.org/2003/InkML" xml:id="stk230" contextRef="#ctx0" brushRef="#br3">14670 2175 975 0,'70'-12'0'0,"53"7"68"0,13-2 0 1,32 7-50-1,-30-5 1 1,-2 0-825-1</inkml:trace>
    </iact:actionData>
  </iact:action>
  <iact:action type="add" startTime="445591">
    <iact:property name="dataType"/>
    <iact:actionData xml:id="d232">
      <inkml:trace xmlns:inkml="http://www.w3.org/2003/InkML" xml:id="stk231" contextRef="#ctx0" brushRef="#br3">15671 2098 505 0,'-17'0'0'1,"-11"0"555"-1,-14 0 0 0,-12 0-645 1,-27 0 0-1,-23 0 319 3,-54 0 1 6,-47 2-578-4,-10 12 1 6,-25-1 77-4,-14 3 1 3,-25 4 347-5,-33-3 0 6,-28-5-21-6,-4 0 1 4,-12-10-122-4,21-2 0 5,8-2 336-5,14-10 1 5,14 0 24-3,27-5 0-2,15-3-272 1,40 4 1 3,34-4-440-3,15 3 1 3,22-4 503-2,23 4 1 2,22 2 90-4,22 6 1 5,24 6-184-5,18-4 1 4,17 5-178-2,30 2 1 2,0-5-730-4</inkml:trace>
    </iact:actionData>
  </iact:action>
  <iact:action type="add" startTime="445874">
    <iact:property name="dataType"/>
    <iact:actionData xml:id="d233">
      <inkml:trace xmlns:inkml="http://www.w3.org/2003/InkML" xml:id="stk232" contextRef="#ctx0" brushRef="#br3">10051 2037 1177 0,'50'3'0'2,"-6"2"-823"-2</inkml:trace>
    </iact:actionData>
  </iact:action>
  <iact:action type="add" startTime="445915">
    <iact:property name="dataType"/>
    <iact:actionData xml:id="d234">
      <inkml:trace xmlns:inkml="http://www.w3.org/2003/InkML" xml:id="stk233" contextRef="#ctx0" brushRef="#br3">10879 2074 169 0,'89'0'0'0,"66"7"418"2,38-7 1-2,47 5-269 0,9-1 0 0,30 4-49 0,13-6 1 0,14 3-107 0,10 7 0 3,3 0-52 13,-15 0 1-15,-13-2-391 5,-17 2 0 2,-19 0 344-3,-30 0 1 5,-28-12 524-5,-29 5 0 5,-25 7-270-4,-31-10 0 3,-31 5-189-3,-19 1 1 3,-33-6 156-3,-14-2 1 3,-30 0-39-4,-14-10 0 5,-28-7-677-4,-34 8 1 3,-35-10 1118-3,-23 2 0 3,-31 0-795-3,-20 5 0 3,-22 4-65-3,-28 8 0 4,-17 0 336-6,-31 0 0 7,-31 0 276-7,-7 3 0 6,-17-1-101-4,9 1 1 3,1-3-121-3,15-3 0 3,6 1-367-3,19 2 1 3,16 0 662-3,25-3 0 3,20-11-106-3,42 4 1 3,32 1-620-4,25-3 0 6,-5-3-408-6</inkml:trace>
    </iact:actionData>
  </iact:action>
  <iact:action type="add" startTime="446291">
    <iact:property name="dataType"/>
    <iact:actionData xml:id="d235">
      <inkml:trace xmlns:inkml="http://www.w3.org/2003/InkML" xml:id="stk234" contextRef="#ctx0" brushRef="#br3">9263 1996 91 0,'18'-2'0'1,"6"0"432"-1,26-8 0 0,14 0-120 0,20 5 0 1,0 3-1515-1</inkml:trace>
    </iact:actionData>
  </iact:action>
  <iact:action type="add" startTime="446357">
    <iact:property name="dataType"/>
    <iact:actionData xml:id="d236">
      <inkml:trace xmlns:inkml="http://www.w3.org/2003/InkML" xml:id="stk235" contextRef="#ctx0" brushRef="#br3">10083 1992 1345 0,'79'2'0'1,"47"3"-100"-1,42 7 1 0,50 5-214 0,16 0 0 0,28 7 243 1,17-7 1-1,15 4 252 4,30-1 1 4,24-6-61-3,-12-9 1 5,5-5-186-4,-17 0 0 3,4 0-516-3</inkml:trace>
    </iact:actionData>
  </iact:action>
  <iact:action type="add" startTime="446473">
    <iact:property name="dataType"/>
    <iact:actionData xml:id="d237">
      <inkml:trace xmlns:inkml="http://www.w3.org/2003/InkML" xml:id="stk236" contextRef="#ctx0" brushRef="#br3">14683 2114 1289 0,'69'-7'0'1,"42"0"34"-1,20 5 1 0,20 2 143 0,-33-8 0 1,-14 4-360 0,-35-1 1 0,-24-2 274 5,-28 2 0 3,-27-7 39-4,-32 0 0 4,0 4-1456-3</inkml:trace>
    </iact:actionData>
  </iact:action>
  <iact:action type="add" startTime="446577">
    <iact:property name="dataType"/>
    <iact:actionData xml:id="d238">
      <inkml:trace xmlns:inkml="http://www.w3.org/2003/InkML" xml:id="stk237" contextRef="#ctx0" brushRef="#br3">14905 2016 1379 0,'-79'0'0'0,"-59"-8"72"0,-33 8 0 0,-36-7-190 1,-23 7 0-1,-19 7-16 1,-23-7 1 3,-22 0-129 2,-15-9 0 1,-9 4 175-1,6-5 0 3,1 6 584-2,22-9 0 2,20 9-174-4,14-8 1 4,26 7-844-3,29 5 0 4,27 0 1023-5,22 0 1 5,27-12-805-5,23 5 0 5,27 2 66-5,20 2 1 4,27 3 435-3,27 0 0 4,39 8-43-5,23-1 0 5,-5 5-1321-5</inkml:trace>
    </iact:actionData>
  </iact:action>
  <iact:action type="add" startTime="446808">
    <iact:property name="dataType"/>
    <iact:actionData xml:id="d239">
      <inkml:trace xmlns:inkml="http://www.w3.org/2003/InkML" xml:id="stk238" contextRef="#ctx0" brushRef="#br3">10706 2016 1278 0,'74'9'0'0,"49"-6"-359"0,38 9 0 0,2 2 88 1</inkml:trace>
    </iact:actionData>
  </iact:action>
  <iact:action type="add" startTime="446854">
    <iact:property name="dataType"/>
    <iact:actionData xml:id="d240">
      <inkml:trace xmlns:inkml="http://www.w3.org/2003/InkML" xml:id="stk239" contextRef="#ctx0" brushRef="#br3">12793 2143 617 0,'99'0'0'1,"59"3"304"-1,47-6 0 0,54-4-95 0,-2 5 0 0,20-5-141 3,-20 2 0 11,2 2-1360-13</inkml:trace>
    </iact:actionData>
  </iact:action>
  <iact:action type="add" startTime="446945">
    <iact:property name="dataType"/>
    <iact:actionData xml:id="d241">
      <inkml:trace xmlns:inkml="http://www.w3.org/2003/InkML" xml:id="stk240" contextRef="#ctx0" brushRef="#br3">15231 2134 1356 0,'32'2'0'0,"23"8"69"0,-18 2 1 0,0-10 46 0,-25 1 0 0,-17-6-240 0,-47-6 1 2,-39-1-170-2,-25 3 1 10,-30 2 232-5,-32 3 1 4,-29-3 372-3,-30 10 0 4,-23-3-264-3,-44 10 1 2,-34-2-151-3,-15 7 0 5,-15 2-126-7,7-2 0 7,0-8 248-6,13 1 0 5,7-5 181-5,23-5 0 3,21-5 106-2,23-12 0 4,22-2-186-4,44-5 0 3,33 4-365-2,22-6 0 1,27 7-275-2,35-5 0 3,34 4 375-3,15 3 0 3,27-2 434-3,40 9 0 3,31 1 64-4,21 9 1 5,2 0-1612-5</inkml:trace>
    </iact:actionData>
  </iact:action>
  <iact:action type="add" startTime="447227">
    <iact:property name="dataType"/>
    <iact:actionData xml:id="d242">
      <inkml:trace xmlns:inkml="http://www.w3.org/2003/InkML" xml:id="stk241" contextRef="#ctx0" brushRef="#br3">10113 2016 1401 0,'82'9'0'2,"48"-6"-7"-2,43 6 0 0,52-6-159 0,17 2 1 0,25-5 126 5,24 0 0 6,28 0 94-7,17-5 0 4,12-2-18-3,6-1 0 4,1-9-56-2,-26 5 1 2,-18 8-299-4,-17-6 0 5,2 8 88-5</inkml:trace>
    </iact:actionData>
  </iact:action>
  <iact:action type="add" startTime="447375">
    <iact:property name="dataType"/>
    <iact:actionData xml:id="d243">
      <inkml:trace xmlns:inkml="http://www.w3.org/2003/InkML" xml:id="stk242" contextRef="#ctx0" brushRef="#br3">15224 1946 1491 0,'49'0'0'0,"35"0"-549"0,5 0 0 0,12 0 549 0,-22-7 0 0,-7 2 281 2,-27 5 1-2,-23-7-223 6,-22 7 1 3,-22-5 136-3,-11 5 0 2,-11 0 181-2,-10-3 0 3,-11-6-460-3,-28 9 0 4,-1 0-1378-3</inkml:trace>
    </iact:actionData>
  </iact:action>
  <iact:action type="add" startTime="447999">
    <iact:property name="dataType"/>
    <iact:actionData xml:id="d244">
      <inkml:trace xmlns:inkml="http://www.w3.org/2003/InkML" xml:id="stk243" contextRef="#ctx0" brushRef="#br3">9226 3223 1636 0,'0'0'0'9,"30"0"-158"-4,7 2 0 4,17-2 216-3,15 5 1 3,1-5-1092-3</inkml:trace>
    </iact:actionData>
  </iact:action>
  <iact:action type="add" startTime="448113">
    <iact:property name="dataType"/>
    <iact:actionData xml:id="d245">
      <inkml:trace xmlns:inkml="http://www.w3.org/2003/InkML" xml:id="stk244" contextRef="#ctx0" brushRef="#br3">10014 3223 1110 0,'42'0'0'1,"3"0"-773"-1</inkml:trace>
    </iact:actionData>
  </iact:action>
  <iact:action type="add" startTime="448159">
    <iact:property name="dataType"/>
    <iact:actionData xml:id="d246">
      <inkml:trace xmlns:inkml="http://www.w3.org/2003/InkML" xml:id="stk245" contextRef="#ctx0" brushRef="#br3">10716 3221 1110 0,'57'0'0'0,"36"0"-327"1,68 0 1-1,-3 0 124 0</inkml:trace>
    </iact:actionData>
  </iact:action>
  <iact:action type="add" startTime="448218">
    <iact:property name="dataType"/>
    <iact:actionData xml:id="d247">
      <inkml:trace xmlns:inkml="http://www.w3.org/2003/InkML" xml:id="stk246" contextRef="#ctx0" brushRef="#br3">12161 3237 91 0,'94'0'0'1,"64"-7"415"-1,29 2 1 0,46 3-220 0,1 0 0 0,13-11-344 0,3 6 1 0,-1 2-521 0</inkml:trace>
    </iact:actionData>
  </iact:action>
  <iact:action type="add" startTime="448266">
    <iact:property name="dataType"/>
    <iact:actionData xml:id="d248">
      <inkml:trace xmlns:inkml="http://www.w3.org/2003/InkML" xml:id="stk247" contextRef="#ctx0" brushRef="#br3">14700 3184 908 0,'64'-4'0'1,"35"-8"-135"-1,25 9 0 0,26 3 443 0,-26-7 0 0,-1 7-1266 1</inkml:trace>
    </iact:actionData>
  </iact:action>
  <iact:action type="add" startTime="448330">
    <iact:property name="dataType"/>
    <iact:actionData xml:id="d249">
      <inkml:trace xmlns:inkml="http://www.w3.org/2003/InkML" xml:id="stk248" contextRef="#ctx0" brushRef="#br3">15649 3165 180 0,'-10'-7'0'2,"-8"0"554"-2,-6-3 0 0,-13-7-319 0,-23 5 1 0,4 2-1555 0</inkml:trace>
    </iact:actionData>
  </iact:action>
  <iact:action type="add" startTime="448395">
    <iact:property name="dataType"/>
    <iact:actionData xml:id="d250">
      <inkml:trace xmlns:inkml="http://www.w3.org/2003/InkML" xml:id="stk249" contextRef="#ctx0" brushRef="#br3">14858 3071 1222 0,'-57'3'0'1,"-44"-3"167"-1,-69 4 0 0,-60-1-180 0,-12 2 0 1,-27-3-13-1,-35-2 0 2,-35-2 13 14,-9 2 1-15,-18 2 22 3,18 0 1 4,0-2-41-2,14-2 0 4,16-5-109-4,21 4 0 5,3 3-619-7</inkml:trace>
    </iact:actionData>
  </iact:action>
  <iact:action type="add" startTime="448520">
    <iact:property name="dataType"/>
    <iact:actionData xml:id="d251">
      <inkml:trace xmlns:inkml="http://www.w3.org/2003/InkML" xml:id="stk250" contextRef="#ctx0" brushRef="#br3">9703 3066 1076 0,'-67'5'0'1,"-44"-2"-24"-1,-3 1 1 0,-24 6 341 0,29-3 1 1,13 0-478 1,22-7 0 7,15-4 94-1,27 4 1-1,24 0 136-2,38 9 0 5,2 3-1053-4</inkml:trace>
    </iact:actionData>
  </iact:action>
  <iact:action type="add" startTime="448636">
    <iact:property name="dataType"/>
    <iact:actionData xml:id="d252">
      <inkml:trace xmlns:inkml="http://www.w3.org/2003/InkML" xml:id="stk251" contextRef="#ctx0" brushRef="#br3">9374 3134 729 0,'50'7'0'1,"2"0"-487"-1</inkml:trace>
    </iact:actionData>
  </iact:action>
  <iact:action type="add" startTime="448685">
    <iact:property name="dataType"/>
    <iact:actionData xml:id="d253">
      <inkml:trace xmlns:inkml="http://www.w3.org/2003/InkML" xml:id="stk252" contextRef="#ctx0" brushRef="#br3">10777 3170 729 0,'97'-2'0'0,"63"2"159"0,53-10 0 0,59 0-71 0,9-2 0 0,33 7 31 1,-13-9 1-1,3-1-161 2,-17 1 0 14,-3 0-403-15,-23 1 0 7,-16 4 423-3,-30 4 0 5,-22 3 355-5,-25-8 1 5,-23-2-149-4,-26 2 0 3,-28-2-255-3,-24 3 0 4,-23-1 243-5,-29-2 1 7,-25-5-109-7,-32 0 0 3,0 5-1398-3</inkml:trace>
    </iact:actionData>
  </iact:action>
  <iact:action type="add" startTime="448867">
    <iact:property name="dataType"/>
    <iact:actionData xml:id="d254">
      <inkml:trace xmlns:inkml="http://www.w3.org/2003/InkML" xml:id="stk253" contextRef="#ctx0" brushRef="#br3">14265 2910 1468 0,'-74'0'0'3,"-47"-3"-36"-3,-32 3 0 0,-40 0-408 0,-17 0 0 1,-19 3 600-1,-28-1 0 15,-20 10 135-15,-12-9 0 8,-15 9-61-3,13-8 1 5,12 6-172-5,19-8 0 4,3 3-1500-3</inkml:trace>
    </iact:actionData>
  </iact:action>
  <iact:action type="add" startTime="448996">
    <iact:property name="dataType"/>
    <iact:actionData xml:id="d255">
      <inkml:trace xmlns:inkml="http://www.w3.org/2003/InkML" xml:id="stk254" contextRef="#ctx0" brushRef="#br3">10377 2975 1569 0,'-44'0'0'1,"-30"0"-496"-1,-10 0 1 0,-15 0 578 0,25 2 1 1,12 3 7 0,30-3 1-1,15-2-374 5,39 12 0 4,30-2 812-3,10 2 1 3,7 0-660-3,47 5 0 3,34 7 233-3,23-7 1 5,-5 0-1104-8</inkml:trace>
    </iact:actionData>
  </iact:action>
  <iact:action type="add" startTime="449134">
    <iact:property name="dataType"/>
    <iact:actionData xml:id="d256">
      <inkml:trace xmlns:inkml="http://www.w3.org/2003/InkML" xml:id="stk255" contextRef="#ctx0" brushRef="#br3">12126 3170 158 0,'101'-2'0'0,"70"2"355"1,56-3 1-1,52-4-175 1,13 0 0-1,26-8 10 3,-26 3 1 6,-3 0-106-3,-22-5 1 3,-15-4-613-3,-20 6 1 4,-17-2 955-5,-40 5 1 7,-4 0-1677-2</inkml:trace>
    </iact:actionData>
  </iact:action>
  <iact:action type="add" startTime="449268">
    <iact:property name="dataType"/>
    <iact:actionData xml:id="d257">
      <inkml:trace xmlns:inkml="http://www.w3.org/2003/InkML" xml:id="stk256" contextRef="#ctx0" brushRef="#br3">15703 3018 91 0,'-12'0'0'1,"-13"0"253"-1,5-5 0 0,0-2 317 0,-31-3 0 0,-21-4-519 1,-39 4 1-1,-30-2 92 5,-17 7 0 3,-22 5-548-1,-25 0 1 3,-30 8 9-4,-12-1 1 3,-17-5 606-3,-38 8 0 3,-24-3-121-3,3 0 1 3,-8-2 26-2,2-5 1 2,3 0 56-4,12-2 1 5,15-5 23-5,0 4 1 5,13-4-111-5,27 2 0 13,21 3-293-16,11-1 1 3,20 3 174-1,19 3 0 4,17 4-67-1,26-5 1 2,16 3 299-3,33 5 1 3,29-3-265-4,18 0 1 5,24-2-30-5,8 0 1 5,14 2-144-5,40 8 0 5,3 4-645-4</inkml:trace>
    </iact:actionData>
  </iact:action>
  <iact:action type="add" startTime="449585">
    <iact:property name="dataType"/>
    <iact:actionData xml:id="d258">
      <inkml:trace xmlns:inkml="http://www.w3.org/2003/InkML" xml:id="stk257" contextRef="#ctx0" brushRef="#br3">9542 3124 1155 0,'45'0'0'1,"34"7"-384"-1,52-4 1 0,5-1 247 0</inkml:trace>
    </iact:actionData>
  </iact:action>
  <iact:action type="add" startTime="449647">
    <iact:property name="dataType"/>
    <iact:actionData xml:id="d259">
      <inkml:trace xmlns:inkml="http://www.w3.org/2003/InkML" xml:id="stk258" contextRef="#ctx0" brushRef="#br3">10738 3184 1211 0,'79'-4'0'0,"57"-6"-64"0,24 8 0 0,3-1-673 0</inkml:trace>
    </iact:actionData>
  </iact:action>
  <iact:action type="add" startTime="449696">
    <iact:property name="dataType"/>
    <iact:actionData xml:id="d260">
      <inkml:trace xmlns:inkml="http://www.w3.org/2003/InkML" xml:id="stk259" contextRef="#ctx0" brushRef="#br3">12064 3165 1334 0,'60'-7'0'0,"-1"0"-941"1</inkml:trace>
    </iact:actionData>
  </iact:action>
  <iact:action type="add" startTime="449756">
    <iact:property name="dataType"/>
    <iact:actionData xml:id="d261">
      <inkml:trace xmlns:inkml="http://www.w3.org/2003/InkML" xml:id="stk260" contextRef="#ctx0" brushRef="#br3">12638 3112 1311 0,'19'0'0'1,"13"0"171"-1,-2 0 1 0,-3-5-93 0,-12 5 1 0,-8-2-303 0,-31 4 1 0,-26 3-99 0,-24-5 1 0,-15 0 772 0,-54 5 1 0,-40 2-439 0,-4 3 1 2,-1 4-1205-2</inkml:trace>
    </iact:actionData>
  </iact:action>
  <iact:action type="add" startTime="449810">
    <iact:property name="dataType"/>
    <iact:actionData xml:id="d262">
      <inkml:trace xmlns:inkml="http://www.w3.org/2003/InkML" xml:id="stk261" contextRef="#ctx0" brushRef="#br3">10968 3213 1211 0,'-84'8'0'2,"-52"-4"339"-2,-27 8 1 0,-32-2-588 0,12 9 1 0,-10 1 501 3,8-16 1 13,10-4-707-16,21 0 0 8,21-4 922-2,27 1 0 3,19-4-410-3,28 2 0 4,27 3-123-5,17-1 1 5,23-4-298-5,16 5 1 5,21-1 27-5,29 6 1 4,17 6 802-3,48-6 0 4,28 2-637-5,19 4 1 5,1-2-607-5</inkml:trace>
    </iact:actionData>
  </iact:action>
  <iact:action type="add" startTime="450017">
    <iact:property name="dataType"/>
    <iact:actionData xml:id="d263">
      <inkml:trace xmlns:inkml="http://www.w3.org/2003/InkML" xml:id="stk262" contextRef="#ctx0" brushRef="#br3">10834 3283 1121 0,'87'-9'0'0,"56"1"212"0,37-4 1 0,40-5-228 1,5 3 1-1,15-1-465 2,2 3 0-2,7 0 788 8,-27 5 0-2,-9-5-158 0,-15-12 1 3,-16 2-103-3,-26 8 1 3,-20 4-561-3,-18-4 1 4,-14 4 1049-5,-10-2 0 5,-13-5-386-4,-16 5 1 3,-11-5-120-4,-17 10 0 5,-7-3-34-5,-10 3 0 5,-8 7-12-5,-5-5 0 7,1-2-70-5,-8 7 1-1,17-5-245 0,3 3 0 2,-1-5-412-1</inkml:trace>
    </iact:actionData>
  </iact:action>
  <iact:action type="add" startTime="451977">
    <iact:property name="dataType"/>
    <iact:actionData xml:id="d264">
      <inkml:trace xmlns:inkml="http://www.w3.org/2003/InkML" xml:id="stk263" contextRef="#ctx0" brushRef="#br3">9320 4098 1636 0,'0'0'0'8,"0"0"-5"-1,0 0 0 2,35 0 48-3,9 4 0 3,20 4-130-4,-2-6 1 4,0 8-987-2</inkml:trace>
    </iact:actionData>
  </iact:action>
  <iact:action type="add" startTime="452104">
    <iact:property name="dataType"/>
    <iact:actionData xml:id="d265">
      <inkml:trace xmlns:inkml="http://www.w3.org/2003/InkML" xml:id="stk264" contextRef="#ctx0" brushRef="#br3">9982 4146 169 0,'35'0'0'1,"24"0"116"-1,22 0 0 1,-4 5-386-1</inkml:trace>
    </iact:actionData>
  </iact:action>
  <iact:action type="add" startTime="452153">
    <iact:property name="dataType"/>
    <iact:actionData xml:id="d266">
      <inkml:trace xmlns:inkml="http://www.w3.org/2003/InkML" xml:id="stk265" contextRef="#ctx0" brushRef="#br3">10916 4184 169 0,'44'0'0'1,"30"0"261"-1,55 0 1 0,-1 0-787 0</inkml:trace>
    </iact:actionData>
  </iact:action>
  <iact:action type="add" startTime="452215">
    <iact:property name="dataType"/>
    <iact:actionData xml:id="d267">
      <inkml:trace xmlns:inkml="http://www.w3.org/2003/InkML" xml:id="stk266" contextRef="#ctx0" brushRef="#br3">12116 4211 740 0,'74'0'0'0,"45"0"87"0,34-7 1 0,0 4-737 0</inkml:trace>
    </iact:actionData>
  </iact:action>
  <iact:action type="add" startTime="452263">
    <iact:property name="dataType"/>
    <iact:actionData xml:id="d268">
      <inkml:trace xmlns:inkml="http://www.w3.org/2003/InkML" xml:id="stk267" contextRef="#ctx0" brushRef="#br3">13445 4184 651 0,'77'-2'0'1,"59"-5"335"-1,14 2 1 1,41-2-763-1,1 2 0 0,21 0 654 0,-13 3 0 0,0-3 7 0,-10 5 0 0,-10 5-720 0,-12-3 0 17,-5-2 877-16,-7 0 0 1,-3-2-444 6,-15-3 1-1,3 5-697 0</inkml:trace>
    </iact:actionData>
  </iact:action>
  <iact:action type="add" startTime="452379">
    <iact:property name="dataType"/>
    <iact:actionData xml:id="d269">
      <inkml:trace xmlns:inkml="http://www.w3.org/2003/InkML" xml:id="stk268" contextRef="#ctx0" brushRef="#br3">16553 4158 1278 0,'22'-7'0'1,"20"-3"44"-1,-12 0 1 0,2 3-146 0,-5 5 1 0,0 2 139 1,-12-7 1 0,-5 2 74-1,-10 5 0 9,-15-8-175-3,-20 1 0 3,1-2-877-4</inkml:trace>
    </iact:actionData>
  </iact:action>
  <iact:action type="add" startTime="452485">
    <iact:property name="dataType"/>
    <iact:actionData xml:id="d270">
      <inkml:trace xmlns:inkml="http://www.w3.org/2003/InkML" xml:id="stk269" contextRef="#ctx0" brushRef="#br3">16212 4040 1166 0,'-35'0'0'1,"1"0"-815"-1</inkml:trace>
    </iact:actionData>
  </iact:action>
  <iact:action type="add" startTime="452535">
    <iact:property name="dataType"/>
    <iact:actionData xml:id="d271">
      <inkml:trace xmlns:inkml="http://www.w3.org/2003/InkML" xml:id="stk270" contextRef="#ctx0" brushRef="#br3">15503 4062 1278 0,'-57'0'0'1,"-34"2"55"-1,-57 3 1 1,-1 2-1052-1</inkml:trace>
    </iact:actionData>
  </iact:action>
  <iact:action type="add" startTime="452597">
    <iact:property name="dataType"/>
    <iact:actionData xml:id="d272">
      <inkml:trace xmlns:inkml="http://www.w3.org/2003/InkML" xml:id="stk271" contextRef="#ctx0" brushRef="#br3">14122 4098 91 0,'-91'0'0'1,"-65"4"522"-1,-37 4 0 0,-44-6-315 0,-5 8 1 0,-22-10-175 0,12 2 1 0,-3-2-551 0,6-2 1 1,7-8 876-1,12 8 1 1,13-6-190-1,24 4 0 2,15 8-446 3,8-4 1 4,4 0 499-2,23 0 0 2,17 0-94-4,20 8 1 5,27-8-292-4,17-8 0 3,23 8 90-3,14-7 1 4,25 5 78-5,12-5 1 4,18-1-412-3,17 6 1 3,0-10 135-4</inkml:trace>
    </iact:actionData>
  </iact:action>
  <iact:action type="add" startTime="452783">
    <iact:property name="dataType"/>
    <iact:actionData xml:id="d273">
      <inkml:trace xmlns:inkml="http://www.w3.org/2003/InkML" xml:id="stk272" contextRef="#ctx0" brushRef="#br3">10839 4052 942 0,'45'0'0'2,"26"-3"-300"-2,63-4 1 0,-1 5 176 0</inkml:trace>
    </iact:actionData>
  </iact:action>
  <iact:action type="add" startTime="452848">
    <iact:property name="dataType"/>
    <iact:actionData xml:id="d274">
      <inkml:trace xmlns:inkml="http://www.w3.org/2003/InkML" xml:id="stk273" contextRef="#ctx0" brushRef="#br3">12092 4004 729 0,'91'0'0'1,"55"-8"221"-1,39 4 0 0,45 1-197 0,2 1 1 0,20-5-391 0,5 2 1 1,2 5 149-1</inkml:trace>
    </iact:actionData>
  </iact:action>
  <iact:action type="add" startTime="452913">
    <iact:property name="dataType"/>
    <iact:actionData xml:id="d275">
      <inkml:trace xmlns:inkml="http://www.w3.org/2003/InkML" xml:id="stk274" contextRef="#ctx0" brushRef="#br3">14675 3946 908 0,'77'-3'0'1,"42"-6"150"-1,29 2 1 0,-5-3-1036 0</inkml:trace>
    </iact:actionData>
  </iact:action>
  <iact:action type="add" startTime="452960">
    <iact:property name="dataType"/>
    <iact:actionData xml:id="d276">
      <inkml:trace xmlns:inkml="http://www.w3.org/2003/InkML" xml:id="stk275" contextRef="#ctx0" brushRef="#br3">15752 3862 471 0,'33'-5'0'3,"23"0"361"-3,-6-7 1 0,4 0-266 0,-37-3 1 0,-14 1-256 0,-28 7 0 1,0-5-543-1</inkml:trace>
    </iact:actionData>
  </iact:action>
  <iact:action type="add" startTime="453031">
    <iact:property name="dataType"/>
    <iact:actionData xml:id="d277">
      <inkml:trace xmlns:inkml="http://www.w3.org/2003/InkML" xml:id="stk276" contextRef="#ctx0" brushRef="#br3">15473 3746 1278 0,'-52'0'0'0,"-37"2"89"0,-69 1 0 0,-57 1-219 0,-17 6 0 1,-34 5 168-1,-26 1 0 1,-27 4 62-1,-22 4 0 3,-22-2-49 6,10-1 1-3,0 1-18 1,14 2 0 2,11-2-199-2,27-5 1 1,-1 2-721-3</inkml:trace>
    </iact:actionData>
  </iact:action>
  <iact:action type="add" startTime="453158">
    <iact:property name="dataType"/>
    <iact:actionData xml:id="d278">
      <inkml:trace xmlns:inkml="http://www.w3.org/2003/InkML" xml:id="stk277" contextRef="#ctx0" brushRef="#br3">10362 3968 1401 0,'-66'0'0'0,"-45"4"-228"0,-5-1 0 0,-20 2 646 1,27-5 1-1,15-5-512 1,22 2 0-1,23-6-47 3,19 6 0 7,23 1 142-6,32 2 0 6,-1 0-933-4</inkml:trace>
    </iact:actionData>
  </iact:action>
  <iact:action type="add" startTime="453265">
    <iact:property name="dataType"/>
    <iact:actionData xml:id="d279">
      <inkml:trace xmlns:inkml="http://www.w3.org/2003/InkML" xml:id="stk278" contextRef="#ctx0" brushRef="#br3">9994 3968 774 0,'50'0'0'1,"-1"4"-521"-1</inkml:trace>
    </iact:actionData>
  </iact:action>
  <iact:action type="add" startTime="453315">
    <iact:property name="dataType"/>
    <iact:actionData xml:id="d280">
      <inkml:trace xmlns:inkml="http://www.w3.org/2003/InkML" xml:id="stk279" contextRef="#ctx0" brushRef="#br3">10815 3975 785 0,'88'0'0'0,"61"0"159"0,43 0 1 2,45-3-143-2,13-1 0 0,29-1-13 0,13-3 1 0,19-1-76 0,0 6 1 0,13 1-199 0,-25 2 1 17,4 0 43-16</inkml:trace>
    </iact:actionData>
  </iact:action>
  <iact:action type="add" startTime="453387">
    <iact:property name="dataType"/>
    <iact:actionData xml:id="d281">
      <inkml:trace xmlns:inkml="http://www.w3.org/2003/InkML" xml:id="stk280" contextRef="#ctx0" brushRef="#br3">14735 3946 203 0,'66'-5'0'1,"46"-7"394"-1,11 2 0 0,30 6-326 0,-32-9 0 1,0 9-871-1</inkml:trace>
    </iact:actionData>
  </iact:action>
  <iact:action type="add" startTime="453451">
    <iact:property name="dataType"/>
    <iact:actionData xml:id="d282">
      <inkml:trace xmlns:inkml="http://www.w3.org/2003/InkML" xml:id="stk281" contextRef="#ctx0" brushRef="#br3">15592 3857 639 0,'-13'5'0'2,"-4"-5"463"-2,-27-5 1 0,-20 0-758 0,-40 5 1 0,-22 0 678 0,-30 2 0 17,-24 1-858-14,-23 9 1-2,-21 9 263 3,-24 4 0 5,-21-4 270-3,-30 6 0 3,-34 2 148-3,7-3 0 4,-10-2 3-5,15-2 0 5,10-5-2-5,12-3 0 5,12 1 14-5,25-3 0 5,13-7-323-5,31 7 0 5,26-12-16-5,19 0 1 5,25 0-404-5,24-8 1 4,28 4 940-2,22 1 1 4,19 1-472-3,23-8 0 4,20 8-414-11,29 2 1 5,30 0 579 0,27 5 1 3,30 4 216 0,7-4 1-1,22 7-869-2,26-7 1 1,21 2 522-1,20 3 1 4,17-5 432-5,13-5 0 4,7-5-357-3,8 0 1 3,14 0-130-2,13-7 1 1,12 0-140-1,0 5 1 2,0-5-333-4</inkml:trace>
    </iact:actionData>
  </iact:action>
  <iact:action type="add" startTime="453863">
    <iact:property name="dataType"/>
    <iact:actionData xml:id="d283">
      <inkml:trace xmlns:inkml="http://www.w3.org/2003/InkML" xml:id="stk282" contextRef="#ctx0" brushRef="#br3">14068 4076 975 0,'79'-7'0'1,"52"2"309"-1,22 5 0 0,0 0-1521 0</inkml:trace>
    </iact:actionData>
  </iact:action>
  <iact:action type="add" startTime="453909">
    <iact:property name="dataType"/>
    <iact:actionData xml:id="d284">
      <inkml:trace xmlns:inkml="http://www.w3.org/2003/InkML" xml:id="stk283" contextRef="#ctx0" brushRef="#br3">15211 4069 1535 0,'37'7'0'1,"23"-5"78"0,-8 1 0-1,0 2-78 0,-23-5 0 0,-12 0 120 0,-17 0 0 0,0 0-118 0,-37 0 0 0,0 0-1394 3</inkml:trace>
    </iact:actionData>
  </iact:action>
  <iact:action type="add" startTime="453978">
    <iact:property name="dataType"/>
    <iact:actionData xml:id="d285">
      <inkml:trace xmlns:inkml="http://www.w3.org/2003/InkML" xml:id="stk284" contextRef="#ctx0" brushRef="#br3">14888 4078 1580 0,'-50'0'0'2,"-29"3"-80"-2,-59 2 0 0,-55 2-368 0,-19-7 0 0,-30 0 924 1,-8 2 1 1,-16 5-277 14,-14 1 0-15,-18-6-75 2,9 8 1 6,2-3-127-2,18 5 1 1,7-2-506-2,8 2 0 3,11 7 709-3,14-2 0 4,16 0-50-5,33-3 0 5,24-11-145-5,33-1 1 5,29-4-252-5,15-1 0 6,22-6 253-7,25-1 0 6,22-14 166-5,32 12 0 5,30-5-145-5,15 10 0 5,2-3-1323-2</inkml:trace>
    </iact:actionData>
  </iact:action>
  <iact:action type="add" startTime="454217">
    <iact:property name="dataType"/>
    <iact:actionData xml:id="d286">
      <inkml:trace xmlns:inkml="http://www.w3.org/2003/InkML" xml:id="stk285" contextRef="#ctx0" brushRef="#br3">10797 4163 1334 0,'52'0'0'1,"40"0"3"-1,63-10 1 0,53 3-398 0,19 0 0 1,3-8 137-1</inkml:trace>
    </iact:actionData>
  </iact:action>
  <iact:action type="add" startTime="454279">
    <iact:property name="dataType"/>
    <iact:actionData xml:id="d287">
      <inkml:trace xmlns:inkml="http://www.w3.org/2003/InkML" xml:id="stk286" contextRef="#ctx0" brushRef="#br3">12825 4057 169 0,'106'0'0'2,"75"-8"82"-2,24-1 1 0,0 4-295 0</inkml:trace>
    </iact:actionData>
  </iact:action>
  <iact:action type="add" startTime="465474">
    <iact:property name="dataType"/>
    <iact:actionData xml:id="d288">
      <inkml:trace xmlns:inkml="http://www.w3.org/2003/InkML" xml:id="stk287" contextRef="#ctx0" brushRef="#br4">2194 6035 1950 0,'0'0'0'9,"0"0"-2"-3,0 0 1 3,7 51-111-3,-2-15 0 3,2 14 202-3,-2 13 1 3,-5 0-41-3,0 2 0 3,0 5-77-3,0-8 0 3,0-11-52-3,-5-8 0 3,5-7-276-3,-2-19 0 3,2 0-308-3</inkml:trace>
    </iact:actionData>
  </iact:action>
  <iact:action type="add" startTime="465746">
    <iact:property name="dataType"/>
    <iact:actionData xml:id="d289">
      <inkml:trace xmlns:inkml="http://www.w3.org/2003/InkML" xml:id="stk288" contextRef="#ctx0" brushRef="#br4">1919 5886 2129 0,'0'0'0'7,"20"19"158"-1,12-26 0 4,15 2-490-5,15-12 1 4,20-7 688-3,-6 7 0 4,11 0-272-5,-21 3 1 4,-9 6-445-3,-8 1 0 3,-4 5-953-3</inkml:trace>
    </iact:actionData>
  </iact:action>
  <iact:action type="add" startTime="466090">
    <iact:property name="dataType"/>
    <iact:actionData xml:id="d290">
      <inkml:trace xmlns:inkml="http://www.w3.org/2003/InkML" xml:id="stk289" contextRef="#ctx0" brushRef="#br4">2747 6360 1849 0,'7'29'0'8,"6"17"-5"-2,-1-3 1 3,5 1-128-2,-9-8 1 1,2-2 37-2,-8-1 0 3,3-13 43-2,-5-1 1 2,0-5 137-4,-7-2 1 4,2-7-30-3,5-5 1 4,-13-5-23-5,13-9 1 4,-5-3-77-3,10-12 0 4,0-5-214-5,3-9 0 5,-1-10-64-3,5 3 1 3,6 1 222-4,-1 6 1 4,3 0 370-4,-5 11 0 3,7 3-39-3,-2 3 0 3,-3 9-167-3,3 5 0 2,-1 0-1083-2</inkml:trace>
    </iact:actionData>
  </iact:action>
  <iact:action type="add" startTime="470429">
    <iact:property name="dataType"/>
    <iact:actionData xml:id="d291">
      <inkml:trace xmlns:inkml="http://www.w3.org/2003/InkML" xml:id="stk290" contextRef="#ctx0" brushRef="#br0">2280 6182 1983 0,'-32'-2'-37'8,"20"64"1"-8,-1 44-115 5,-11 39 0 5,-11 36 269-4,-5-25 0 2,-14-4-275 0,5-41 1 0,-3-36-156-2,7-63 0 3,3-5-231-3</inkml:trace>
    </iact:actionData>
  </iact:action>
  <iact:action type="add" startTime="470970">
    <iact:property name="dataType"/>
    <iact:actionData xml:id="d292">
      <inkml:trace xmlns:inkml="http://www.w3.org/2003/InkML" xml:id="stk291" contextRef="#ctx0" brushRef="#br0">1838 6560 259 0,'20'-89'0'10,"22"-60"299"-10,7-20 0 0,3 0-957 0</inkml:trace>
    </iact:actionData>
  </iact:action>
  <iact:action type="add" startTime="471028">
    <iact:property name="dataType"/>
    <iact:actionData xml:id="d293">
      <inkml:trace xmlns:inkml="http://www.w3.org/2003/InkML" xml:id="stk292" contextRef="#ctx0" brushRef="#br0">2297 5384 169 0,'13'5'0'0,"9"2"502"0,25 25 1 1,22 18-488-1,-27 52 1 0,-7 35 34 0,-23 24 0 0,-19 25-50 0,-1-8 0 0,-9 10-379 0,-3-43 0 0,-12-17 274 0,15-54 1 0,4-50 110 0,1-48 1 0,0-5-212 0</inkml:trace>
    </iact:actionData>
  </iact:action>
  <iact:action type="add" startTime="471083">
    <iact:property name="dataType"/>
    <iact:actionData xml:id="d294">
      <inkml:trace xmlns:inkml="http://www.w3.org/2003/InkML" xml:id="stk293" contextRef="#ctx0" brushRef="#br0">2379 6146 606 0,'7'-58'0'0,"11"-38"151"0,-6 14 1 2,3-5 29-2,-5 51 0 0,-8 21 7 0,3 39 0 0,-10 42-372 0,-7 42 1 0,-8 41 121 0,-12 13 0 0,-5 11-257 0,0-31 1 0,-5-26 665 0,10-48 1 0,-5-49-98 0,12-65 1 0,13-55-548 0,4-34 1 0,8-36 292 0,13 19 1 1,6 3-350-1,-6 45 0 0,-1 39 513 0,0 46 1 0,-4 48-138 0,2 28 1 0,-3 1-553 0</inkml:trace>
    </iact:actionData>
  </iact:action>
  <iact:action type="remove" startTime="472431">
    <iact:property name="style" value="instant"/>
    <iact:actionData xml:id="d295" ref="#d288"/>
    <iact:actionData xml:id="d296" ref="#d294"/>
  </iact:action>
  <iact:action type="remove" startTime="472485">
    <iact:property name="style" value="instant"/>
    <iact:actionData xml:id="d297" ref="#d291"/>
  </iact:action>
  <iact:action type="remove" startTime="472551">
    <iact:property name="style" value="instant"/>
    <iact:actionData xml:id="d298" ref="#d292"/>
  </iact:action>
  <iact:action type="remove" startTime="472600">
    <iact:property name="style" value="instant"/>
    <iact:actionData xml:id="d299" ref="#d289"/>
  </iact:action>
  <iact:action type="add" startTime="472483">
    <iact:property name="dataType" value="strokeEraser"/>
    <iact:actionData xml:id="d300">
      <inkml:trace xmlns:inkml="http://www.w3.org/2003/InkML" xml:id="stk294" contextRef="#ctx0" brushRef="#br2">7860 9875 2062 0,'0'46'44'57,"-5"33"1"-55,3 32-259 62,-8-5 0-64,2 10 219 0,1-5 0 0,2 2-267 1,-7-63 1-1,4-38 140 0,-9-43 0 0,-8-51 52 0,1-58 1 0,-6-60 195 0,5 5 0 49,3-17-46 0,10 22 1-47,12 14 185-1,-5 39 1-1,0 35-154 0,10 35 1 0,0 38-128 0,14 51 1 0,18 45-312 0,-4 39 1 1,4 46-55-1,-5 12 0 0,2 14 469 0,-11 3 0 0,-1 2-349 0,-7-29 1 1,-3-26 269-1,-2-49 0 15,-8-38 191-14,-14-57 1 4,-8-62 88 11,-4-52 1-15,-4-48-132 15,6-8 1-13,2-23-124-2,8 28 1 12,12 12 169-12,-5 59 0 14,3 40-240-13,16 65 0 14,16 55-206-13,2 47 1 9,10 50-183-10,-5 2 0 13,3 22 821-14,-6-12 1 15,-9-7-415-15,-15-31 0 2,-10-30-274 11,-15-47 1-13,-17-47 482 13,-10-71 1-13,-15-61-50 16,3-27 0-11,-3-33-251-6,15 19 1 12,10 5 350-9,0 65 1 8,7 36-247-10,5 89 1 15,8 70 60-15,7 56 0 14,5 65-49-13,5-8 0 13,7 17-69-13,1-35 0 13,6-21 16-12,-4-59 0-3,7-46-390 15,-2-85 0-13,10-74 461 11,-10-43 0-12,4-66-182 15,6 3 0-15,-3 2-310 15</inkml:trace>
    </iact:actionData>
  </iact:action>
  <iact:action type="remove" startTime="473065">
    <iact:property name="style" value="instant"/>
    <iact:actionData xml:id="d301" ref="#d293"/>
  </iact:action>
  <iact:action type="remove" startTime="473118">
    <iact:property name="style" value="instant"/>
    <iact:actionData xml:id="d302" ref="#d290"/>
  </iact:action>
  <iact:action type="add" startTime="473029">
    <iact:property name="dataType" value="strokeEraser"/>
    <iact:actionData xml:id="d303">
      <inkml:trace xmlns:inkml="http://www.w3.org/2003/InkML" xml:id="stk295" contextRef="#ctx0" brushRef="#br2">8028 9224 1132 0,'5'20'0'11,"-3"16"449"-9,48 41 0 6,24 31-302-2,-10 27 0 52,8 24-190-56,-10 0 0 0,2 5-392 45,-10-34 0-47,-4-4-423 0</inkml:trace>
    </iact:actionData>
  </iact:action>
  <iact:action type="add" startTime="473166">
    <iact:property name="dataType" value="strokeEraser"/>
    <iact:actionData xml:id="d304">
      <inkml:trace xmlns:inkml="http://www.w3.org/2003/InkML" xml:id="stk296" contextRef="#ctx0" brushRef="#br2">8618 10359 91 0,'-9'-65'0'0,"1"-46"0"1,-7-12 0-1,-7-38 416 0,2 14 0 1,-4-7-148 1,4 48 1-2,-2 24 75 11,2 77 0 1,3 51-191-10,4 48 0 5,11 50-191-2,-3 18 1 11,0 21-150-15,5-17 0 17,5 0 124-12,-13-43 1-5,-4-38-182 7,-5-56 1-5,2-51 189 10,-15-34 0-11,-7-42-99 14,0-23 1-15,0-26 78 14,5 24 0-14,7 8 397 18,1 59 0-16,4 30-240-2,8 55 0 10,12 57 271-9,12 23 1 11,13 40-353-12,-1-23 1 14,13 4 58-14,-9-44 0 15,-4-25-331-15,6-54 0 15,2-38 134-15,-2-59 0 14,2-49-361-13,-8-11 1-2,-4-38 796 15,-3 46 0-14,-4 5-238 15,-1 50 0-15,1 32-30 16,6 33 0-13,6 22 210-3,24 17 0 11,21 19-314-10,9 2 1 12,2 6-1205-11</inkml:trace>
    </iact:actionData>
  </iact:action>
  <iact:action type="add" startTime="476715">
    <iact:property name="dataType"/>
    <iact:actionData xml:id="d305">
      <inkml:trace xmlns:inkml="http://www.w3.org/2003/InkML" xml:id="stk297" contextRef="#ctx1" brushRef="#br1">12119 9049 0,'0'0'5,"0"0"-3</inkml:trace>
    </iact:actionData>
  </iact:action>
  <iact:action type="add" startTime="477035">
    <iact:property name="dataType"/>
    <iact:actionData xml:id="d306">
      <inkml:trace xmlns:inkml="http://www.w3.org/2003/InkML" xml:id="stk298" contextRef="#ctx0" brushRef="#br1">2129 5876 1871 0,'3'10'0'8,"7"9"10"-3,-8 3 1 5,3 11-69-4</inkml:trace>
    </iact:actionData>
  </iact:action>
  <iact:action type="add" startTime="477140">
    <iact:property name="dataType" value="strokeEraser"/>
    <iact:actionData xml:id="d307">
      <inkml:trace xmlns:inkml="http://www.w3.org/2003/InkML" xml:id="stk299" contextRef="#ctx0" brushRef="#br2">7885 9824 1659 0,'0'51'63'0,"0"2"27"1,-5-10 0-1,0-9-80 0,2-3 0 1,3-7-151-1,-4-14 0 6,-4 0-994 10,8-10 1135-15</inkml:trace>
    </iact:actionData>
  </iact:action>
  <iact:action type="add" startTime="478341">
    <iact:property name="dataType"/>
    <iact:actionData xml:id="d308">
      <inkml:trace xmlns:inkml="http://www.w3.org/2003/InkML" xml:id="stk300" contextRef="#ctx0" brushRef="#br1">2117 5833 2118 0,'7'7'0'7,"6"10"95"0,-8 12 0 2,2 7-98-3,1 10 0 2,-1 14-127-1,3 5 0 2,-3 7 193-3,-2 3 1 3,-5-3-1-3,3-4 0 3,-3-1-104-3,0-14 1 3,0-14 0-3,0-6 1 3,-3-16-625-3,3-17 1 4,0 0 282-4</inkml:trace>
    </iact:actionData>
  </iact:action>
  <iact:action type="add" startTime="478628">
    <iact:property name="dataType"/>
    <iact:actionData xml:id="d309">
      <inkml:trace xmlns:inkml="http://www.w3.org/2003/InkML" xml:id="stk301" contextRef="#ctx0" brushRef="#br1">1719 5931 2163 0,'20'10'0'6,"12"2"206"0,0-7 0 3,5-10-83-4,18-5 0 5,6-4-386-5,14 0 0 5,11 4 501-4,3-9 1 2,2 9-188-1,-14-2 1 2,-15 5-175-3,-13 2 1 4,-9 2-645-3,-6 3 0 3,-2 0 196-5</inkml:trace>
    </iact:actionData>
  </iact:action>
  <iact:action type="add" startTime="478896">
    <iact:property name="dataType"/>
    <iact:actionData xml:id="d310">
      <inkml:trace xmlns:inkml="http://www.w3.org/2003/InkML" xml:id="stk302" contextRef="#ctx0" brushRef="#br1">2596 6103 2062 0,'0'0'0'8,"0"0"8"-2,0 21 1 3,3 20 25-3,7 0 1 3,-3 0-27-3,5 10 0 3,6 9-60-3,-6-14 0 3,0 0 15-3,-9-13 1 3,-3 1 35-3,-3-12 0 3,-2-8-1-3,5-14 0 3,-19-14-33-3,14-8 0 3,-3-12-16-3,8-2 1 3,3-10 80-3,7 3 0 5,4-3-101-7,9 3 1 6,9-1-301-5,5 13 1 5,0 2 577-5,12 5 0 4,3 2-325-2,-10 8 1 3,-2 2-669-6</inkml:trace>
    </iact:actionData>
  </iact:action>
  <iact:action type="add" startTime="479256">
    <iact:property name="dataType"/>
    <iact:actionData xml:id="d311">
      <inkml:trace xmlns:inkml="http://www.w3.org/2003/InkML" xml:id="stk303" contextRef="#ctx0" brushRef="#br1">3406 6216 2431 0,'-7'-7'0'8,"-13"-8"196"-2,3 8 0 3,-3-8-130-3,-9 13 1 3,-4 4-145-3,-4 8 1 3,-7 7-165-3,2 7 1 4,0 0 196-5,10 12 0 5,5 10 113-5,9 2 0 5,11 5 4-5,2-19 0 5,5-5-26-5,5-10 0 5,15-4-58-5,12-18 0 4,10-16-70-2,-3-17 0 4,3-10-44-8,-9 0 0 7,4-2 50-4,-13 7 1 3,-6 0 35-3,-6 17 0 3,0 7 2-3,1 10 0 3,-1 14 17-4,3 12 0 5,2 15 75-4,0 5 1 3,-4 6-47-3,-1-6 0 4,-2-3-4-5,0-4 1 4,2-4-20-4,-4-6 1 6,4-5-29-7,0-22 1 6,6-12 41-5,1-9 0 6,-1-13 47-6,1-4 0 4,-6-13 65-3,2 13 1 4,-1 0-43-5,1 14 1 5,-2 7-21-6,-6 10 0 6,3 7-45-4,2 15 1 4,3 12 21-5,2-6 0 4,-4 6-16-4,4 2 1 6,-2 3-14-7,-3-3 0 7,0-5-62-6,-2-12 1 5,0 3-24-6,3-20 1 7,4-9 75-6,-5-12 0 5,1-13 12-5,-1 6 0 5,0-6 0-5,1 13 0 5,-1 7-1-5,0 7 0 4,-4 10-66-3,9 19 0 3,0 19 18-4,-4 3 1 6,6 7-47-6,-6 7 0 5,-1 5-1101-5</inkml:trace>
    </iact:actionData>
  </iact:action>
  <iact:action type="add" startTime="480339">
    <iact:property name="dataType"/>
    <iact:actionData xml:id="d312">
      <inkml:trace xmlns:inkml="http://www.w3.org/2003/InkML" xml:id="stk304" contextRef="#ctx0" brushRef="#br1">4456 6100 1972 0,'0'0'0'7,"-19"-12"-3"-2,6 5 0 4,-4 2-178-3,-15 0 1 3,-5 0-215-3,5 15 1 3,-3 2 255-3,8 5 1 4,-3 0 30-5,13 2 1 5,10 3 206-5,7-3 1 6,4 5 321-4,24 5 1 1,19 2-175-2,-10-2 1 2,7-2-111-1,-7 2 0 3,8 2-63-4,-21 5 0 3,-4 10-86-3,-15-15 0 3,-12 3-184-4,-23-7 1 5,5-6-1098-5</inkml:trace>
    </iact:actionData>
  </iact:action>
  <iact:action type="add" startTime="480699">
    <iact:property name="dataType"/>
    <iact:actionData xml:id="d313">
      <inkml:trace xmlns:inkml="http://www.w3.org/2003/InkML" xml:id="stk305" contextRef="#ctx0" brushRef="#br1">4990 6182 2095 0,'0'0'0'7,"-22"-12"104"-1,7 5 0 2,-2-8-158-2,-11 6 1 4,-6-3 128-4,2 9 0 3,-5 6-35-2,4 9 1 1,-4 5-60-2,8 14 1 3,4 7 21-3,5 8 1 4,8 0-4-2,5 0 1-2,7-3-168 0,2-9 0 3,8-8-121-2,10-14 0 2,9-12 126-5,6-14 0 6,7-20 297-4,-5-2 1 6,0-10 17-7,-7 13 0 2,-8 1-28-1,0 18 1 3,-10 4-37-1,3 22 1 0,-2 15 6-3,-1 4 0 5,5 3-138-6,-4-3 0 6,-1-2-705-4,5-2 0 4,3-6 405-3</inkml:trace>
    </iact:actionData>
  </iact:action>
  <iact:action type="add" startTime="481106">
    <iact:property name="dataType"/>
    <iact:actionData xml:id="d314">
      <inkml:trace xmlns:inkml="http://www.w3.org/2003/InkML" xml:id="stk306" contextRef="#ctx0" brushRef="#br1">5563 6163 2151 0,'-7'-10'0'5,"-3"-7"88"0,-3 0 0 5,-2-2-36-4,-9 5 0 3,-8-1 72-3,2 10 1 3,-7 13-112-3,5 11 1 3,2 22-14-3,6 5 0 3,4 14 64-3,7-2 0 3,6 4-131-3,5-4 0 3,2-19-212-3,22-3 1 3,17-12-45-1,8-17 1 0,-2-4-662-3</inkml:trace>
    </iact:actionData>
  </iact:action>
  <iact:action type="add" startTime="481392">
    <iact:property name="dataType"/>
    <iact:actionData xml:id="d315">
      <inkml:trace xmlns:inkml="http://www.w3.org/2003/InkML" xml:id="stk307" contextRef="#ctx0" brushRef="#br1">5724 5953 2275 0,'-13'15'0'4,"-4"9"67"2,42-24 0 3,29-8-165-3,-15-1 1 3,6 2-428-3,-3-3 1 3,0-2-159-3</inkml:trace>
    </iact:actionData>
  </iact:action>
  <iact:action type="add" startTime="481583">
    <iact:property name="dataType"/>
    <iact:actionData xml:id="d316">
      <inkml:trace xmlns:inkml="http://www.w3.org/2003/InkML" xml:id="stk308" contextRef="#ctx0" brushRef="#br1">5899 5613 2308 0,'0'17'0'9,"5"15"143"-4,-5 11 1 5,-10 22-39-5,7 7 1 4,-1 17-159-3,4 10 0 3,0 5 53-3,4-3 0 3,-1-5-450-3,2-16 0 5,0 2-728-7</inkml:trace>
    </iact:actionData>
  </iact:action>
  <iact:action type="add" startTime="481811">
    <iact:property name="dataType"/>
    <iact:actionData xml:id="d317">
      <inkml:trace xmlns:inkml="http://www.w3.org/2003/InkML" xml:id="stk309" contextRef="#ctx0" brushRef="#br1">6240 6136 2308 0,'-5'12'0'5,"-8"12"99"2,9 3 0 2,8-1-32-4,1 8 1 5,3 5-151-5,-3 4 1 5,2-7-709-5,1-7 0 5,1 2 378-5</inkml:trace>
    </iact:actionData>
  </iact:action>
  <iact:action type="add" startTime="481994">
    <iact:property name="dataType"/>
    <iact:actionData xml:id="d318">
      <inkml:trace xmlns:inkml="http://www.w3.org/2003/InkML" xml:id="stk310" contextRef="#ctx0" brushRef="#br1">6185 5763 2275 0,'5'17'0'2,"-5"7"67"5,0-24 0 2,8-15-613-3,-3 6 1 3,0-1-248-3</inkml:trace>
    </iact:actionData>
  </iact:action>
  <iact:action type="add" startTime="482425">
    <iact:property name="dataType"/>
    <iact:actionData xml:id="d319">
      <inkml:trace xmlns:inkml="http://www.w3.org/2003/InkML" xml:id="stk311" contextRef="#ctx0" brushRef="#br1">7025 6074 2151 0,'0'0'0'7,"-7"-22"13"-1,-1 15 0 3,-9-10-69-4,-3 2 1 6,-4 1-255-4,-13 14 0 2,-13 0 214-4,6 12 1 3,-6 10 263-1,13 11 1 2,0 18-98-4,8-3 1 5,9 10 15-5,3-10 1 6,14 10-191-6,3-17 1 8,8-5-63-11,21-7 1 7,16-10 374-3,-1-16 0 5,10-13-129-2,-4-19 0-4,-3-7-9-1,-8-3 0 6,-7-6 0-4,-7-1 1 3,-13 0-97-4,-9 5 1 6,-10 0-78-7,-13 17 1 6,-10 5-160-5,0 14 1 5,-4 5 41-4,4 5 0 3,6 14 167-3,4 0 1 3,7 8 145-3,8-3 0 3,1 0 110-3,4-7 0 3,4 0-45-3,1-3 0 3,10-2-41-3,20-12 0 3,9-7 0-3,-7-12 0 3,3-10-153-3,2-5 0 3,0-7-72-4,-10 17 1 5,0-5-73-5,-2 10 0 5,-11 12 47-5,11 11 1 6,-3 21-28-6,-2 1 0 4,-3 10 141-3,-7 5 0 5,-5 5 150-7,-3-10 0 5,-2 3 19-1,-2-15 0 1,-3-3-128-3,0-4 1 1,5-2-109-2,-5-15 0 5,15-34 166-4,2-7 0 3,3-12 95-3,4 0 1 3,11-2-67-3,-10 9 0 4,2 10-9-5,-8 9 1 5,-1 10-99-5,-6 5 0 7,0 12-30-4,1 27 0-4,4 4-210 2,-9 13 0 3,4-6-1126-2</inkml:trace>
    </iact:actionData>
  </iact:action>
  <iact:action type="add" startTime="483595">
    <iact:property name="dataType"/>
    <iact:actionData xml:id="d320">
      <inkml:trace xmlns:inkml="http://www.w3.org/2003/InkML" xml:id="stk312" contextRef="#ctx0" brushRef="#br1">8754 5657 2095 0,'0'0'0'8,"0"0"110"-2,0 0 0 3,-2-20-89-3,-8 11 0 3,0 2-120-3,-12-1 1 3,-5 6 237-3,-10 2 0 3,-10 0-58-3,2 12 0 3,-4 2-109-3,4 11 0 5,1 13-9-6,12-4 1 5,7 4-23-5,13-4 1 4,2 7 21-1,15-10 0-1,2 1-128-2,16-3 1 9,9-8-266-10,5 3 0 3,0-4-221-2</inkml:trace>
    </iact:actionData>
  </iact:action>
  <iact:action type="add" startTime="483848">
    <iact:property name="dataType"/>
    <iact:actionData xml:id="d321">
      <inkml:trace xmlns:inkml="http://www.w3.org/2003/InkML" xml:id="stk313" contextRef="#ctx0" brushRef="#br1">8707 6119 897 0,'-12'-2'0'2,"-5"-10"149"-2,12 26 0 0,15 20-146 0,-15-5 0 0,-3 5 247 0,-9-5 1 1,-8 2 71-1,-14-9 1 9,-3-5-203-5,-7-10 0 5,-8-12-192-3,2 3 1 4,3-13-62-5,10 3 1 4,5-10-198-3,5-4 0 4,0-5-667-5</inkml:trace>
    </iact:actionData>
  </iact:action>
  <iact:action type="add" startTime="494198">
    <iact:property name="dataType"/>
    <iact:actionData xml:id="d322">
      <inkml:trace xmlns:inkml="http://www.w3.org/2003/InkML" xml:id="stk314" contextRef="#ctx1" brushRef="#br1">11255 8712 0,'0'0'1,"0"0"5,0 0-5</inkml:trace>
    </iact:actionData>
  </iact:action>
  <iact:action type="add" startTime="506295">
    <iact:property name="dataType"/>
    <iact:actionData xml:id="d323">
      <inkml:trace xmlns:inkml="http://www.w3.org/2003/InkML" xml:id="stk315" contextRef="#ctx0" brushRef="#br0">751 7365 2028 0,'0'0'0'7,"0"0"63"0,0 0 1 2,0 0-102-3,0 0 0 3,32 10-264-4</inkml:trace>
    </iact:actionData>
  </iact:action>
  <iact:action type="add" startTime="506418">
    <iact:property name="dataType" value="strokeEraser"/>
    <iact:actionData xml:id="d324">
      <inkml:trace xmlns:inkml="http://www.w3.org/2003/InkML" xml:id="stk316" contextRef="#ctx0" brushRef="#br2">6647 11053 1737 0,'27'0'136'0,"-4"0"-483"0,-4 0 0 0,-1 0-391 1,-3 0 738 0</inkml:trace>
    </iact:actionData>
  </iact:action>
  <iact:action type="add" startTime="507061">
    <iact:property name="dataType"/>
    <iact:actionData xml:id="d325">
      <inkml:trace xmlns:inkml="http://www.w3.org/2003/InkML" xml:id="stk317" contextRef="#ctx1" brushRef="#br0">6614 6756 0,'0'0'5</inkml:trace>
    </iact:actionData>
  </iact:action>
  <iact:action type="add" startTime="507526">
    <iact:property name="dataType"/>
    <iact:actionData xml:id="d326">
      <inkml:trace xmlns:inkml="http://www.w3.org/2003/InkML" xml:id="stk318" contextRef="#ctx0" brushRef="#br0">714 7399 2095 0,'17'-5'0'8,"8"3"48"-2,-5-8 0 4,-8 8-231-5,25 2 0 4,8-3 426-3,4 1 1 3,5-8-148-3,-9 5 1 3,-1-4-330-3,-7 6 1 3,-5-4-1180-2</inkml:trace>
    </iact:actionData>
  </iact:action>
  <iact:action type="add" startTime="507841">
    <iact:property name="dataType"/>
    <iact:actionData xml:id="d327">
      <inkml:trace xmlns:inkml="http://www.w3.org/2003/InkML" xml:id="stk319" contextRef="#ctx0" brushRef="#br0">1485 7078 2028 0,'0'20'0'9,"5"18"46"-4,-5 10 1 4,7 13-47-3,-7 1 0 3,5 11 100-3,-10 4 0 3,-2 0-95-3,2-5 0 3,-3 0-10-3,8-21 1 3,0-10-511-3,0-12 1 3,0 2-268-2</inkml:trace>
    </iact:actionData>
  </iact:action>
  <iact:action type="add" startTime="508054">
    <iact:property name="dataType"/>
    <iact:actionData xml:id="d328">
      <inkml:trace xmlns:inkml="http://www.w3.org/2003/InkML" xml:id="stk320" contextRef="#ctx0" brushRef="#br0">1465 7127 2084 0,'7'-12'0'5,"1"-8"-3"1,4 3 1 3,5 3-229-3,3 0 1 4,2-3 431-5,10 9 0 4,13 4-85-3,4 16 0 4,13 5-103-5,-17 4 1 5,-3 6-6-5,-18 6 0 4,-11 8-127-3,-18 0 1 4,-15-4-250-5,-10 1 0 5,-9-7 281-3,-11-9 1 1,-4-3 416-2,5-2 1 3,-8-2-199-2,12 2 1 0,8-5-85 0,8-3 1 2,11 1-156-4,18 2 1 5,13-2-443-4,24 2 0 3,22 12 1110-4,-2-7 1 5,12 2-330-4,-7 17 0 7,0-2-168-5,-13-3 1-4,-12 3-900 1,-5 2 0 4,0-10 423-3</inkml:trace>
    </iact:actionData>
  </iact:action>
  <iact:action type="add" startTime="508715">
    <iact:property name="dataType"/>
    <iact:actionData xml:id="d329">
      <inkml:trace xmlns:inkml="http://www.w3.org/2003/InkML" xml:id="stk321" contextRef="#ctx0" brushRef="#br0">1956 7490 2039 0,'28'-9'0'4,"19"-15"6"2,-28 29 0 4,-1 16-152-4,-6-6 0 3,0-3-342-3,20-7 1 4,13-10 743-5,-3-5 1 4,-5 0-99-2,0-11 1 1,-10-3-96-2,-10 0 1 3,-14-3-213-3,-13 10 1 3,-15 3 396-3,-4 16 1 3,-8 13-162-3,0 4 1 4,-5 17-51-3,14 3 1 1,4 6-38-3,6 8 0 5,16-2-148-5,2-5 1 5,0-5-1179-4</inkml:trace>
    </iact:actionData>
  </iact:action>
  <iact:action type="add" startTime="509029">
    <iact:property name="dataType"/>
    <iact:actionData xml:id="d330">
      <inkml:trace xmlns:inkml="http://www.w3.org/2003/InkML" xml:id="stk322" contextRef="#ctx0" brushRef="#br0">2814 7430 2051 0,'-18'-7'0'6,"-6"-5"149"0,-6-2 1 4,-2-1-128-5,-5 13 0 5,0 4-134-5,5 10 0 5,0 10-2-5,9 2 0 5,9 10 115-4,4 2 1 3,10 0 67-3,5 5 1 3,7-10-70-4,0-4 0 5,1-8-100-5,6-5 0 4,11-6-302-2,7-25 0 1,0 2-248 0</inkml:trace>
    </iact:actionData>
  </iact:action>
  <iact:action type="add" startTime="509241">
    <iact:property name="dataType"/>
    <iact:actionData xml:id="d331">
      <inkml:trace xmlns:inkml="http://www.w3.org/2003/InkML" xml:id="stk323" contextRef="#ctx0" brushRef="#br0">2846 7454 225 0,'0'12'0'1,"0"5"256"-1,5 3 1 0,2 6 12 1,1 3 0 12,1 10-56-12,1-13 0 3,3 3-156 2,-3-12 1 3,-3-5-656-4,10-7 1 5,-4 2 339-5</inkml:trace>
    </iact:actionData>
  </iact:action>
  <iact:action type="add" startTime="509480">
    <iact:property name="dataType"/>
    <iact:actionData xml:id="d332">
      <inkml:trace xmlns:inkml="http://www.w3.org/2003/InkML" xml:id="stk324" contextRef="#ctx0" brushRef="#br0">3468 7375 2174 0,'0'0'0'5,"-7"-12"118"1,2 0 0 4,-7-5 14-4,-6 2 1 3,-4-1-84-3,-13 3 1 3,-4 9-155-3,2 11 1 3,-10 12-114-3,7 10 1 3,-4 10 93-3,7 2 1 3,12 4 180-3,8-1 0 3,12 2 104-4,10-10 1 6,12-3-106-5,15-11 1 4,18-17-282-4,-1-20 1 3,8-16-132-4,-8-12 1 5,1-15 375-4,-13-7 0 4,-13-7 45-5,-4-6 0 5,-7 1 13-5,-13-5 0 5,-5 5 137-6,-3 15 1 6,1 11-73-4,-6 15 1 4,6 19-101-5,7 17 1 4,-5 39 42-4,10 11 0 4,10 27-235-2,-3 8 0 0,8 16 104-1,2 0 1 4,5 15-97-2,-4-44 1 3,-4 3-1196-8</inkml:trace>
    </iact:actionData>
  </iact:action>
  <iact:action type="add" startTime="510201">
    <iact:property name="dataType"/>
    <iact:actionData xml:id="d333">
      <inkml:trace xmlns:inkml="http://www.w3.org/2003/InkML" xml:id="stk325" contextRef="#ctx0" brushRef="#br0">3952 7669 2107 0,'13'-15'0'5,"11"-6"7"1,-11-6 1 3,2 8-106-3,2-17 1 3,0-5 29-3,3-12 0 3,5-10-108-3,4-9 0 3,3-10 277-3,1 2 1 4,-1 1 54-5,-3 19 1 5,-4 11-40-5,-5 8 0 4,-3 13-70-3,-5 11 0 4,-7 14-15-5,5 10 0 5,0 18 116-4,10 18 0 3,0 17-61-4,4 0 1 6,6 13-114-7,-5-11 0 6,-6 3-51-4,-1-9 1 3,-3-13-539-3,-3-9 0 3,0 0-209-4</inkml:trace>
    </iact:actionData>
  </iact:action>
  <iact:action type="add" startTime="510533">
    <iact:property name="dataType"/>
    <iact:actionData xml:id="d334">
      <inkml:trace xmlns:inkml="http://www.w3.org/2003/InkML" xml:id="stk326" contextRef="#ctx0" brushRef="#br0">4202 7375 2028 0,'25'-7'0'3,"12"-1"248"3,5-4 0 3,14-5-201-3,-6 5 0 4,-1-4-1963-5</inkml:trace>
    </iact:actionData>
  </iact:action>
  <iact:action type="add" startTime="511086">
    <iact:property name="dataType"/>
    <iact:actionData xml:id="d335">
      <inkml:trace xmlns:inkml="http://www.w3.org/2003/InkML" xml:id="stk327" contextRef="#ctx0" brushRef="#br0">714 8652 2039 0,'17'-10'0'6,"15"-2"115"0,-7 12 0 4,0 7-180-5,-8 6 0 4,-5-9-182-3,3 8 1 3,3-9 245-3,6-1 0 3,3-2-552-3,8-5 1 4,-3-4 345-5</inkml:trace>
    </iact:actionData>
  </iact:action>
  <iact:action type="add" startTime="511460">
    <iact:property name="dataType"/>
    <iact:actionData xml:id="d336">
      <inkml:trace xmlns:inkml="http://www.w3.org/2003/InkML" xml:id="stk328" contextRef="#ctx0" brushRef="#br0">1383 8269 2028 0,'-5'9'0'8,"-2"8"46"-2,-5 7 1 2,-1 1-52-2,1 15 0 4,2 11-44-5,3 5 1 5,7 13 19-5,0 1 0 5,7 12 80-4,10-10 0 2,8-2-241-1,0-17 0 1,0-16-347-1,24-28 0 1,15-23 898-2,-5-15 0 5,1-19-96-7,-6-10 1 6,-12-10-101-4,-10 3 1 3,-12-5-185-3,-13 10 1 3,-14 7-622-4,0 10 1 6,-6 4 204-6</inkml:trace>
    </iact:actionData>
  </iact:action>
  <iact:action type="add" startTime="511790">
    <iact:property name="dataType"/>
    <iact:actionData xml:id="d337">
      <inkml:trace xmlns:inkml="http://www.w3.org/2003/InkML" xml:id="stk329" contextRef="#ctx0" brushRef="#br0">2058 8818 2230 0,'-3'27'0'7,"-2"11"135"-1,0 15 0 4,10 8-152-4,0 1 0 3,3 1-122-3,-1-8 0 3,3-4-161-3,-3-10 1 3,1 2-758-3</inkml:trace>
    </iact:actionData>
  </iact:action>
  <iact:action type="add" startTime="511970">
    <iact:property name="dataType"/>
    <iact:actionData xml:id="d338">
      <inkml:trace xmlns:inkml="http://www.w3.org/2003/InkML" xml:id="stk330" contextRef="#ctx0" brushRef="#br0">1944 8640 2073 0,'8'34'0'7,"9"23"68"1,10-59 0 0,15-41-321-2,0 14 0 3,-2-5 315-3,14 17 1 3,3 5 0-3,-8 2 0 3,-7 20-90-3,-22 5 0 3,-8 16-187-3,-22-2 1 4,-12 5 363-5,-13-8 0 4,-9 1-164-3,-5-11 1 5,-3-8-526-8,2 1 0 12,3-9 232-9</inkml:trace>
    </iact:actionData>
  </iact:action>
  <iact:action type="add" startTime="512273">
    <iact:property name="dataType"/>
    <iact:actionData xml:id="d339">
      <inkml:trace xmlns:inkml="http://www.w3.org/2003/InkML" xml:id="stk331" contextRef="#ctx0" brushRef="#br0">2633 8570 2387 0,'0'0'0'6,"-22"7"73"-1,7-7 1 4,-9 3-137-3,-6-3 0 3,-2 2-105-3,2 13 0 4,3 1 10-5,10 8 1 5,4 8 158-4,6-6 0 2,7 1 126-2,7-1 0 4,6 1-22-4,-1-8 0 5,8-4-121-7,9-3 1 8,4-12-120-9,4-12 1 9,5-20 96-9,-10-9 0 5,-3-9 40-1,-14-11 0 4,-5-4-30-1,-7-7 0-6,-8-5-5 0,-3 2 0 6,1-4 114-4,-6 19 1 4,-4 11-82-6,10 16 0 6,-1 13-5-5,8 20 0 5,0 27 59-4,8 21 0 3,4 17-52-4,0 19 1 5,8 8-213-4,0-3 0 3,2-2 160-3,-2-8 1 3,-3-9-986-3</inkml:trace>
    </iact:actionData>
  </iact:action>
  <iact:action type="add" startTime="512766">
    <iact:property name="dataType"/>
    <iact:actionData xml:id="d340">
      <inkml:trace xmlns:inkml="http://www.w3.org/2003/InkML" xml:id="stk332" contextRef="#ctx0" brushRef="#br0">3182 8478 2331 0,'0'0'0'7,"-13"-7"78"-1,6-5 1 3,-3-12-85-3,-5 14 0 4,-2-4-188-5,-13 16 1 5,-4 10-86-5,-1 5 1 5,3 17 144-4,7 7 0 6,6 5 196-9,6-3 1 8,3 1 97-7,8-11 1 5,2-6 65-3,0-6 0 3,7-8-51-3,23-13 1 3,9-15-72-3,-2-2 1 3,5-9-83-2,-14 6 0 3,1 4-68-4,-4 6 1 4,-8 10-29-5,8 19 1 4,0 13-179-3,-6-1 0 3,1 3-1143-2</inkml:trace>
    </iact:actionData>
  </iact:action>
  <iact:action type="add" startTime="513126">
    <iact:property name="dataType"/>
    <iact:actionData xml:id="d341">
      <inkml:trace xmlns:inkml="http://www.w3.org/2003/InkML" xml:id="stk333" contextRef="#ctx0" brushRef="#br0">3342 8375 2084 0,'3'14'0'7,"7"15"-1"0,2-17 1 2,3 0-187-4,9-12 1 5,6 0 228-4,2-7 0 3,5-3-645-3,0-2 1 3,-5 0 370-4</inkml:trace>
    </iact:actionData>
  </iact:action>
  <iact:action type="add" startTime="513341">
    <iact:property name="dataType"/>
    <iact:actionData xml:id="d342">
      <inkml:trace xmlns:inkml="http://www.w3.org/2003/InkML" xml:id="stk334" contextRef="#ctx0" brushRef="#br0">3436 8158 2342 0,'5'22'0'3,"5"19"130"2,2 9 1 5,6 15-151-4,-6 5 1 4,5 10-102-5,3-13 0 5,-3 3-1531-5</inkml:trace>
    </iact:actionData>
  </iact:action>
  <iact:action type="add" startTime="513607">
    <iact:property name="dataType"/>
    <iact:actionData xml:id="d343">
      <inkml:trace xmlns:inkml="http://www.w3.org/2003/InkML" xml:id="stk335" contextRef="#ctx0" brushRef="#br0">3908 8375 1759 0,'0'0'0'7,"-10"-7"34"-1,3-8 1 3,-6-2 70-3,1 3 1 3,-5-1-35-2,4 8 0 1,6 7-64-2,-1 12 0 4,-1 5 65-5,6 10 1 4,-2 9-29-3,10 2 1 3,3 8-50-1,-4-5 0-1,9-5-63-1,-6-7 1 4,-2 2-1570-5</inkml:trace>
    </iact:actionData>
  </iact:action>
  <iact:action type="add" startTime="514657">
    <iact:property name="dataType"/>
    <iact:actionData xml:id="d344">
      <inkml:trace xmlns:inkml="http://www.w3.org/2003/InkML" xml:id="stk336" contextRef="#ctx0" brushRef="#br0">4078 8731 2073 0,'10'-16'0'8,"3"-8"62"-3,-1-8 1 5,0-6-69-4,8-18 1 4,5-6 82-5,-1-11 0 4,14-4-8-4,-6 2 0 5,5-2-1-4,0 5 0 3,-5 9-65-4,-7 8 1 4,-8 9-43-3,-2 15 0 3,-3 7 24-3,-2 17 0 3,-10 7 4-2,2 14 0 1,3 15-36-1,3 7 0 2,4 5 100-3,5 12 1 2,-4 12 44-1,-1-2 0 5,0 11-145-7,3-8 0 4,7-4-114-3,-9-9 0 3,2-12-544-3,-5-10 0 4,2 1 285-5</inkml:trace>
    </iact:actionData>
  </iact:action>
  <iact:action type="add" startTime="515034">
    <iact:property name="dataType"/>
    <iact:actionData xml:id="d345">
      <inkml:trace xmlns:inkml="http://www.w3.org/2003/InkML" xml:id="stk337" contextRef="#ctx0" brushRef="#br0">4269 8322 2308 0,'24'2'0'6,"16"1"199"0,2-8 1 3,7-10-201-3,1-9 0 3,-1 5-1968-3</inkml:trace>
    </iact:actionData>
  </iact:action>
  <iact:action type="add" startTime="518052">
    <iact:property name="dataType"/>
    <iact:actionData xml:id="d346">
      <inkml:trace xmlns:inkml="http://www.w3.org/2003/InkML" xml:id="stk338" contextRef="#ctx0" brushRef="#br0">590 5616 1883 0,'0'0'0'6,"0"0"36"0,5 29 0 4,0 9 54-5,3 15 0 4,4 15-167-3,0-3 0 4,1 12-162-5,-1 5 1 4,-4 0 238-3,-3 7 0 3,-5 0 1-3,0-7 0 5,-5-5-103-7,2-17 0 5,3-11 89-3,-5-13 1 4,-2-15-83-5,-3-9 1 5,2-2-639-5</inkml:trace>
    </iact:actionData>
  </iact:action>
  <iact:action type="add" startTime="518382">
    <iact:property name="dataType"/>
    <iact:actionData xml:id="d347">
      <inkml:trace xmlns:inkml="http://www.w3.org/2003/InkML" xml:id="stk339" contextRef="#ctx0" brushRef="#br0">697 5609 1827 0,'0'0'0'6,"0"0"-37"0,0 0 0 4,10 0-66-4,-10 0 1 3,19-10-63-3,-6 7 1 3,-1 1-650-4</inkml:trace>
    </iact:actionData>
  </iact:action>
  <iact:action type="add" startTime="518515">
    <iact:property name="dataType"/>
    <iact:actionData xml:id="d348">
      <inkml:trace xmlns:inkml="http://www.w3.org/2003/InkML" xml:id="stk340" contextRef="#ctx0" brushRef="#br0">944 5637 91 0,'19'-7'0'1,"16"0"667"-1,22-7 1 0,17-3-458 0,3-3 1 0,9-1-835 0,8 1 1 1,10-4 1313-1,-3 3 0 10,10-6-728-8,-5 5 1 8,0 6-357-5,30-6 1 7,25 0 868-3,-30 5 0-1,-8 10-577-5,-9 5 0 5,-3 2-434-2,-17 2 1 3,-15 5 1156-3,10 1 1 4,-3-4-590-2,1 8 1-1,-1-7-732-3,8 2 0 6,0-4 1317-4,25-3 1 3,19 0-522-4,-42 2 0 5,-19 1-523-4,9-3 1 4,1 0 705-6,31 0 0 6,13-3-53-5,-37 1 1 7,-20 2-454-2,13-3 0-5,-1-4 102-1,3 2 1 5,5 5 453-3,-3-7 1 3,3 7-335-3,-15 7 0 3,-2-7-602-3,2 3 0 3,2 6 881-3,6-1 1 4,-6 4-24-5,1-7 1 4,-1 2-180-3,-6-2 0 3,-6-1-404-3,10-4 0 3,2 5 439-4,6-5 0 5,7 0 169-4,-8 0 1 4,0-5-313-5,-4 5 0 4,-8 0-440-3,8 5 0 3,-3-2 776-4,5 1 1 5,2 4-100-4,-17-6 1 3,-7 1-198-3,7 9 0 3,3 0-242-3,-3-8 0 4,5 11 35-4,3-8 1 3,2 3 567-3,-3-1 0 3,3-6-268-5,-5 2 0 7,-12-3-249-6,10 5 1 5,7 1-328-5,-5-1 1 6,7-5 937-2,1 5 0 2,9 1-305-10,-9-8 1 6,4 0-345 0,-9 0 0 2,2 0-22-4,3-8 0 5,-3 8 555-5,2-4 1 5,-4-1-232-5,-11 5 1 5,-4-7-119-5,-5 2 1 5,-8 5-108-5,-4 5 1 5,-8 2-79-5,0-7 1 5,-12 5 131-4,-1-1 1 4,-6 4 56-1,-4-6 1-3,-1 0 42-2,-1 6 0 5,-7-8 12-2,-5 0 0 3,0 0-53-4,0 0 1 2,7 7 77-3,-7-7 0 4,13 17-36-3,-6 2 1 4,3 3 15-5,-2 4 1 5,4 8-42-5,-7 5 0 5,2 9 26-5,-4-3 0 5,2 11-79-5,0-3 0 5,-5 2-32-5,0 3 1 5,0 5 61-4,0-10 1 3,0 0 120-4,0 2 0 5,0 1-80-4,-5-3 0 3,2-5-28-4,1-5 1 5,-1 1-9-5,-4-15 0 6,7-1 31-6,-5-6 0 5,-3 2-31-6,-1-7 1 6,1 0 40-4,-9-3 1 3,2-4 1-3,-7-7 0 3,-3 1-17-4,-2-4 0 5,-8-4-28-4,-4-4 0 4,-6 3-218-6,-9-4 1 7,-10 2-126-6,-3 4 1 5,-12-4 752-5,2 2 1 4,-4-2-394-3,-25 0 1 3,-15-3-452-3,2 3 1 3,-2-3 866-4,3 3 1 5,-1-3-434-4,3 5 0 3,-8-2-363-3,1 2 0 3,-3 3 760-3,2 2 0 3,11 2-722-4,-18-2 1 6,0 0 592-6,-2 5 1 5,7 2-233-6,-10-2 1 6,2-5-272-4,-2 5 1 3,1 2 538-3,-1-2 1 3,5 2-845-3,0-2 1 3,-7 7 1035-4,9-9 1 6,11 4-629-6,-13-7 0 4,0 0 142-3,2 0 1 3,3 0 194-3,3 0 1 3,9 0-592-3,-4 0 0 4,-6 0 696-6,5 0 0 7,1 0-270-6,2 0 0 4,10 0-546-3,-8 7 1 3,-2-7 958-3,10 0 0 4,-1 0-417-5,4 0 0 4,6 3-389-3,-6-1 1 3,-4 0 655-3,4 3 0 3,6-5-194-3,1 3 1 4,7 1-353-5,-5 8 0 5,-5-2 182-6,5-3 1 7,-4-2 332-6,9 2 1 4,5-7-331-3,2 5 1 3,6 5-134-3,2-10 1 3,-1-3 191-3,6-4 1 3,3-5 235-3,4 3 0 4,10-4-87-5,10 4 0 5,5 2-147-5,5 7 1 4,-5-3-54-4,0-2 0 5,0 5-111-5,-5 0 0 6,-5 5-35-7,-3-2 1 6,1 1 278-4,0 6 0 4,-1-3 107-6,6 1 1 7,2 1-83-1,5-4 0 2,0-3-360-10,0-2 1 4,-1 0-1375-1</inkml:trace>
    </iact:actionData>
  </iact:action>
  <iact:action type="add" startTime="526428">
    <iact:property name="dataType"/>
    <iact:actionData xml:id="d349">
      <inkml:trace xmlns:inkml="http://www.w3.org/2003/InkML" xml:id="stk341" contextRef="#ctx1" brushRef="#br5">12252 11200 0,'0'0'1,"0"0"13,0 0-12</inkml:trace>
    </iact:actionData>
  </iact:action>
  <iact:action type="add" startTime="527072">
    <iact:property name="dataType"/>
    <iact:actionData xml:id="d350">
      <inkml:trace xmlns:inkml="http://www.w3.org/2003/InkML" xml:id="stk342" contextRef="#ctx0" brushRef="#br5">862 7319 1759 0,'0'0'0'9,"0"-26"-15"-3,0 11 1 4,3 3-157-4,2 3 0 2,2-3-202-2,-7 12 0 3,17-12 209-3,-17 12 1 3,18 0 132-3,-18 17 0 3,0 11 188-3,-5 4 1 3,-3 9-27-3,-2-8 1 3,-2 4 17-3,5-11 0 3,-1 1-264-3,8-18 0 3,8-6-151-2,4-15 0 1,5 0 117-2</inkml:trace>
    </iact:actionData>
  </iact:action>
  <iact:action type="add" startTime="527332">
    <iact:property name="dataType"/>
    <iact:actionData xml:id="d351">
      <inkml:trace xmlns:inkml="http://www.w3.org/2003/InkML" xml:id="stk343" contextRef="#ctx0" brushRef="#br5">1067 7259 819 0,'15'-17'0'1,"15"-19"152"-1,-1 2 0 0,8 1-112 0,-9 4 0 0,-4 5 2 0,-11 24 1 0,-8 21-325 1,-18 15 0 0,6 1-131-1</inkml:trace>
    </iact:actionData>
  </iact:action>
  <iact:action type="add" startTime="527428">
    <iact:property name="dataType"/>
    <iact:actionData xml:id="d352">
      <inkml:trace xmlns:inkml="http://www.w3.org/2003/InkML" xml:id="stk344" contextRef="#ctx0" brushRef="#br5">993 7633 102 0,'0'0'0'1,"0"0"248"-1,12-10 1 0,6 3 24 0,14-29 0 0,12-10 45 0,-2-7 0 0,3-12-219 1,4 5 0-1,1-6-240 2,-6 11 0 7,-7 7 16-3,-12 14 1 3,0 17 164-4,-13 20 1 5,-10 26-36-4,-4 2 1 3,-8 20-55-3,-5-6 1 5,-5 11 44-7,8-8 1 5,-5 0 3-2,9-12 0 2,3-9 0-4,5-27 0 5,18-20 1-4,-6-8 0 2,8-23-1-2,0 0 0 4,-1-16-217-5,4 14 0 5,-4-3 293-5,-6 23 0 5,-13 9 126-5,0 24 0 4,-25 26-133-2,5 5 0 2,-2 13-155-4,0 2 1 6,0 4-43-7,-3 1 1 7,0-3 121 1,-2-9 0-9,-3-11-9 2,13-8 0 3,10-13 55-2,7-7 0 4,19-31 18-4,-6 2 1 3,4-12-333-4,0 9 0 5,3 4-257-4</inkml:trace>
    </iact:actionData>
  </iact:action>
  <iact:action type="add" startTime="530195">
    <iact:property name="dataType"/>
    <iact:actionData xml:id="d353">
      <inkml:trace xmlns:inkml="http://www.w3.org/2003/InkML" xml:id="stk345" contextRef="#ctx0" brushRef="#br3">894 7303 1995 0,'0'0'0'9,"18"-10"76"-3,26 10 0 3,35 0 16-4,-2 2 1 5,14 6-791-4,15-8 0 3,20 0 1277-3,35 0 0 3,32 0-1109-2,-1-8 1 3,13 3 973-4,-10 3 1 10,-2 2-549-15,5-2 0 5,-6-6-10-1,-4 4 0 4,-3-4 370-2,-9 1 1 2,-8 5-469-4,-15-5 1 5,-15 7 22-5,-14 0 0 4,-18 7 507-3,-32-7 1 4,-30 0-264-5,-14 0 0 4,-25 0-229-2,-5 0 0 1,-30 9-326-1,-19-1 1 1,-18-8 1110-1,-41 0 1 2,-41-8-1069-3,-14 8 0 2,-22-7 672-2,-15 10 1 3,-17 9 68-3,-1 0 1 3,-11 5-490-3,4-1 0 4,-3 4-81-6,9 6 0 6,9 3 665-4,24-2 0 5,28-3-558-7,27-7 0 5,28-5-181-2,21-3 0 1,25-2 620-2,28 1 1 4,16-16 119-5,55-1 1 4,40-10-424-3,24 11 0 3,25-1 207-2,25 1 0 2,24-1-816-4,18 4 1 5,14-2 1003-5,13 2 1 4,9-7-118-3,9 7 0 4,1 5-189-5,-2 0 0 5,0-2-696-5,-19 2 1 5,-6-8 1281-5,-34 4 1 5,-23-1-1052-5,-36-5 0 4,-30 5 112-3,-28-4 0 4,-21 4 640-5,-33-14 1 5,-29-3 55-5,-35 3 1 4,-27-8-546-2,-40 8 1 2,-34-5 425-4,-17 12 0 5,-30 7-319-5,-18 3 0 5,-16 2-117-5,-28 4 0 6,-22 11-172-7,-5 2 0 6,-15 0 556-5,30 7 0 5,19-8 101-5,33 6 1 5,34 0-814-5,28-5 1 4,29 7 737-2,32-19 0 1,30-3-207-2,24 8 0 3,28-10-336-3,42 5 0 4,41 9 763-4,28-2 1 3,37 5-1144-4,12-3 1 5,20-6 1319-5,18 11 0 5,16-10-656-5,13 4 0 4,15-1-360-2,0 0 1 2,10-5 657-4,-6 0 0 5,-4-7-81-5,-17 0 0 5,-11-5-578-4,-29-2 0 3,-20-3 412-3,-36 1 1 3,-41-11 65-3,-24 4 1 3,-27-1-262-4,-40 0 0 5,-37-2 651-5,-22-3 1 5,-24 5-848-4,-41 10 1 3,-36 7 699-4,-15 0 0 4,-20 5-333-3,-5 9 1 3,-17 3-209-2,-10 9 1 2,-15 6-407-3,13-3 1 3,-6 7 1211-3,30-7 0 3,15-5-829-4,35-2 0 5,32 2 567-4,39-12 1 3,40-3-328-4,17-1 0 5,32-8-259-5,27-8 1 5,28 4 40-4,46 1 1 3,45 3 496-3,10 0 1 3,22 0-351-4,12 0 0 5,23 3-409-4,19-3 1 3,13 0 604-3,7-3 0 3,13-4 182-3,-8 4 0 3,-7 1-323-3,-6 0 0 3,-4-6-604-4,-27 1 1 5,-18 5 1128-4,-17-8 0 3,-15 8-410-4,-51 2 0 6,-38-7-68-6,-20-1 0 4,-21-1-53-3,-38-1 0 3,-34-2-674-3,-28 0 0 3,-29-5 1324-3,-27 5 1 3,-28-2-796-3,-22 9 1 3,-22-3-199-3,-22 8 1 4,-30-4 615-5,3 8 1 4,-15 4-14-4,12-1 1 5,3 3-201-4,29 2 0 4,25-5-283-6,22 2 1 7,18-1 302-6,34-8 0 4,24 0 63-4,28 5 0 5,32-5-234-4,18-5 0 3,29 0-424-4,42 0 0 5,34-2 908-4,28 2 0 4,34 10-602-5,13 2 1 5,22 3 564-5,15-3 0 4,22-2-469-4,0 2 0 5,10-14-329-4,9 7 0 3,13-7 762-4,-12-3 1 5,-8 5-146-4,-14-14 1 4,-15-3-493-6,-18 5 0 7,-15 3 485-6,-41-1 1 5,-28 1-1-5,-29 4 0 5,-25 3-169-5,-34-7 0 4,-30-13 69-2,-35 8 0 1,-37-5 77-2,-29 12 0 3,-35 7-97-2,-18 7 1 1,-31 13-264-2,-13-3 1 3,-17 12-195-3,-13-5 1 3,-19 3 700-3,10 2 0 4,2-2-34-5,30-1 0 4,22-1-667-3,35-8 0 3,26-5 664-3,43-2 1 3,37-5-252 0,20-10 1-2,31-4-377-2,43 9 1 5,37-10 310-5,44 13 1 4,-2-10-900-3</inkml:trace>
    </iact:actionData>
  </iact:action>
  <iact:action type="add" startTime="535123">
    <iact:property name="dataType"/>
    <iact:actionData xml:id="d354">
      <inkml:trace xmlns:inkml="http://www.w3.org/2003/InkML" xml:id="stk346" contextRef="#ctx1" brushRef="#br4">15762 9891 0,'0'0'5,"0"0"-3</inkml:trace>
    </iact:actionData>
  </iact:action>
  <iact:action type="add" startTime="535445">
    <iact:property name="dataType"/>
    <iact:actionData xml:id="d355">
      <inkml:trace xmlns:inkml="http://www.w3.org/2003/InkML" xml:id="stk347" contextRef="#ctx0" brushRef="#br4">4859 7259 1815 0,'59'7'-88'5,"50"13"0"4,34 1 142-4,-46-4 0 4,-18-2-12-3,0-13 1 3,-15-2-4-3,-20 0 1 4,-14-2-28-5,0 2 1 4,-3 2-13-1,5 3 0 0,2-3-29-3,4 1 0 4,1-3-217-3,15 0 0 4,-4 5-672-5</inkml:trace>
    </iact:actionData>
  </iact:action>
  <iact:action type="add" startTime="535655">
    <iact:property name="dataType"/>
    <iact:actionData xml:id="d356">
      <inkml:trace xmlns:inkml="http://www.w3.org/2003/InkML" xml:id="stk348" contextRef="#ctx0" brushRef="#br4">6185 7382 1177 0,'23'-2'0'1,"16"2"325"-1,6-3 0 0,9 3-371 0,8 3 1 0,-5-3-1186 0</inkml:trace>
    </iact:actionData>
  </iact:action>
  <iact:action type="add" startTime="535715">
    <iact:property name="dataType"/>
    <iact:actionData xml:id="d357">
      <inkml:trace xmlns:inkml="http://www.w3.org/2003/InkML" xml:id="stk349" contextRef="#ctx0" brushRef="#br4">6800 7411 1177 0,'30'-2'0'1,"20"-8"330"0,-1 5 1-1,10 3-515 0,13 2 0 0,9 0-182 0,1 0 0 0,9 0 907 0,-7 2 1 0,0-2-472 2,0 3 0 18,-2 1-434-20,-3 6 1 5,0-5 217 0,5 2 0 5,2 0 567-5,-4 0 0 5,2-4-342-5,-10 2 1 5,2 4-392-4,1-6 0 3,2-3 128-3,0 5 1 3,3 2 604-3,-1-2 0 3,6-5-299-4,-11 0 1 4,3 0-328-2,-10 0 0 5,-2 0-906-8</inkml:trace>
    </iact:actionData>
  </iact:action>
  <iact:action type="add" startTime="535937">
    <iact:property name="dataType"/>
    <iact:actionData xml:id="d358">
      <inkml:trace xmlns:inkml="http://www.w3.org/2003/InkML" xml:id="stk350" contextRef="#ctx0" brushRef="#br4">9345 7505 1009 0,'15'-2'0'0,"7"-1"346"0,20 1 0 0,7 2-177 0,-9 0 1 1,-6 0-193-1,16 0 1 0,2-8-199 7,-8 8 0 2,-2-4-218-3,0 8 0 3,-5-4 503-3,-5 8 1 3,0-8 195-3,0-8 1 3,3 8-54-3,-3-7 0 3,0 5-37-2,0-5 0 2,-2-1-77-4,2-1 1 5,3-3-54-5,-11 2 1 4,1-2-48-3,2 10 1 4,3-6-49-5,-5 6 0 4,-1 0-59-2,3-10 1 2,3 7-74-4,-3-7 1 4,3-3 45-1,-5 6 0 3,-3-1 53-7,0-2 0 3,0 2 307-1,-2 5 1 4,0-4-77-5,0 2 0 4,2-6-44-1,-5 1 1 1,3-4-47-4,-5-6 0 4,0-12-53-4,-6-4 0 5,-4-3-67-5,0-8 1 5,3-4 58-5,-8 3 0 5,5 2 78-5,-5-8 1 4,0 1-23-3,0-1 0 4,0-9-107-5,-5 0 1 4,5-5-65-3,-5 5 0 5,2 0 123-4,-7-5 0-1,-2 8 40 0,2 4 1 3,-2-2-29-2,2-1 0 2,3 6-48-4,-3 2 1 5,2 0-5-5,1 5 0 4,-1-5 37-3,4 5 1 4,-4 9 31-4,3-2 0 2,5 10 25 0,-7-1 1 0,7 6 17-3,-5-3 1 5,-3 10 4-4,3-10 1 2,1 7-69-1,1 3 1 2,3-1-5-4,-5 4 1 6,5 4-41-1,0-3 0-5,0 5 35-1,0 3 0 5,0-2-7-3,0 9 0 3,-5-12 7-3,5 12 1 4,-2-8-15-3,2 8 1 1,0 0-33-2,0 0 1 2,0 0 62-1,0 0 0 2,2-14-12-4,3-1 0 5,0 1-5-5,-5 0 0 5,7 1-1-5,-7-3 0 7,5 4-4-7,-5-5 1 4,0 2-29-5,0-2 1 6,3 0 31-5,-3 1 0 5,5-6 3-4,-5 3 0 3,0-1 27-2,0-4 0 1,5 7-71-3,-5 1 1 5,0 3 55-4,0-6 1 3,0-7 20-4,2 6 1 5,3 4-35-5,-5-4 0 5,0 3 23-5,-5 3 1 7,3 4 34-7,2-2 1 4,0 5-42-3,0 7 1 2,0-10 5-3,0 10 1 4,0-19-65-3,0 19 1 5,2-17 37-5,-2 17 0 1,5-17 2-1,-5 17 0 3,0-12-6-2,0 12 0 2,0-7 42-3,0 7 0 3,0 0-24-4,0 0 1 5,0 0 9-4,0 0 1 5,-20 7 11-6,8 5 0 4,-5 5 12-5,-1 7 1 6,-4 5-21-5,5 0 0 4,-3-5 3-2,5-2 0 3,1-5-39-5,1-3 1 4,1 1-30-3,4-10 1 3,3-3-33-3,5-2 1 3,-7-7 42-3,10-8 0 3,6-2-44-3,-1-11 1 3,-3-1 66-3,5-3 0 5,2 3-26-3,3-4 0-3,5-1-27 0,-8 7 0 6,3 3 31-6,-3 7 0 4,-2 3 45-3,2 2 1 3,-4 9-13-3,-8 3 0 3,12-2 58-3,-12 2 0 3,12 0 45-3,-4 2 1 3,9 6 2-3,0 6 0 3,6 10-60-3,6 3 0 3,8 4 4-4,0-2 0 5,-4 2-42-5,-4-9 1 5,-9 2 5-5,0-5 0 6,2-2-54-6,-10-5 0 4,1-2 37-3,-11-3 0 3,3 3-77-3,-17-3 0 4,-8 5-5-3,-5-2 0 9,-12-5-101-16,-7-5 0 7,-6-5 367-2,-6 5 0 4,1-3-24-3,-2 3 1 3,-4-9-163-3,14 6 1 3,7-11-86-3,10 11 0 3,3-4-1950-2</inkml:trace>
    </iact:actionData>
  </iact:action>
  <iact:action type="add" startTime="562837">
    <iact:property name="dataType"/>
    <iact:actionData xml:id="d359">
      <inkml:trace xmlns:inkml="http://www.w3.org/2003/InkML" xml:id="stk351" contextRef="#ctx1" brushRef="#br0">32223 15591 0,'0'0'1,"0"0"0</inkml:trace>
    </iact:actionData>
  </iact:action>
  <iact:action type="add" startTime="563196">
    <iact:property name="dataType"/>
    <iact:actionData xml:id="d360">
      <inkml:trace xmlns:inkml="http://www.w3.org/2003/InkML" xml:id="stk352" contextRef="#ctx0" brushRef="#br0">23973 10999 2095 0,'5'10'0'6,"7"4"0"0,-4 5 0 4,9 5 0-5,-5 8 0 5,1-3 13-5,-6 7 0 5,3 5-74-5,-2 2 0 4,-4 3 113-3,-1 0 0 4,-1-3-72-5,-2-4 1 4,-2-1-21-3,-1-9 1 3,1-7 34-3,0-8 0 5,2-4-10-5,0-10 1 2,-5 12 13-2,5-12 0 5,0 0-7-8,0 0 0 8,0 0-47-7,0 0 0 6,0 0 89-4,0 0 0 2,0 0-77-2,0 0 1 4,0 0 65-4,0 0 1 2,0 0-37 0,0 0 0 0,0 0 52-3,0 0 0 4,0 0-37-3,0 0 1 4,0 0-2-5,0 0 0 4,0 0 4-3,0 0 0 4,0 0-3-5,0 0 0 5,0 0 8-5,0 0 0 5,0 0-10-5,0 0 0 5,0 0-46-5,0 0 0 5,0 0 2-4,0 0 0 3,-15-14 125-3,2 4 0 3,1-2 37-4,-3 2 1 5,0-2-63-5,-2 0 1 5,2 5-35-5,3-3 1 5,0 8 9-5,2-1 0 5,0 3-36-4,10 0 0 3,-12 10-39-2,14 5 1 1,5 9-101-2,6-3 1 4,4 6 258-6,3-1 0 6,2 3-38-4,0-7 0 3,0 2 10-3,-4-12 0 3,-3-2-55-3,-3-1 1 3,-5-4 19-3,-7-5 0 3,15-5-35-3,-15 5 0 3,13-12 18-2,-4-2 1 2,6-5 22-5,-2 2 1 7,-1-5-62-6,5 0 1 6,5-4-1 0,-7 7 1-7,0 4-34 3,-3-2 0-1,1-2 29 0,-6 9 0 3,-2 1 0-1,-5 9 1 1,5-8-135-6,-32 1 1 7,-18 5-74-4,-6 4 0 4,-11 5 440-5,7-2 1 5,-6 0-813-6,-55 7-792 13</inkml:trace>
    </iact:actionData>
  </iact:action>
  <iact:action type="add" startTime="621711">
    <iact:property name="dataType"/>
    <iact:actionData xml:id="d361">
      <inkml:trace xmlns:inkml="http://www.w3.org/2003/InkML" xml:id="stk353" contextRef="#ctx1" brushRef="#br0">21679 17379 0,'0'0'2,"0"0"4,0 0-5,0 0 10</inkml:trace>
    </iact:actionData>
  </iact:action>
  <iact:action type="add" startTime="622075">
    <iact:property name="dataType"/>
    <iact:actionData xml:id="d362">
      <inkml:trace xmlns:inkml="http://www.w3.org/2003/InkML" xml:id="stk354" contextRef="#ctx0" brushRef="#br0">12215 14753 2006 0,'0'0'0'10,"37"17"72"-4,-22-14 0 1,-5 4-75 0,7 2 1 2,3 6-283-4,7 9 1 5,8 0 148-5,9 5 0 5,1 5 523-5,4 4 0 4,0-2-202-3,1 3 1 3,-1 4-117-3,-4-9 0 4,-8-3-68-4,-13-4 0 3,-6-13-105-3,-3 1 1 4,-8-8-296-6,-7-7 0 6,0 0-630-4</inkml:trace>
    </iact:actionData>
  </iact:action>
  <iact:action type="add" startTime="622438">
    <iact:property name="dataType"/>
    <iact:actionData xml:id="d363">
      <inkml:trace xmlns:inkml="http://www.w3.org/2003/InkML" xml:id="stk355" contextRef="#ctx0" brushRef="#br0">12277 15279 1961 0,'25'-8'0'6,"14"1"-9"0,-14-15 0 3,-5-2-264-3,9-19 0 3,3-15 558-3,8 10 1 4,4-7-76-3,3 1 1 3,5 1-146-6,-12 10 1 4,-8 12-67-2,-8 2 1 3,-6 12-168-4,-6 0 1 5,0 3-493-4,-7 2 0 3,3 0 237-3</inkml:trace>
    </iact:actionData>
  </iact:action>
  <iact:action type="add" startTime="622706">
    <iact:property name="dataType"/>
    <iact:actionData xml:id="d364">
      <inkml:trace xmlns:inkml="http://www.w3.org/2003/InkML" xml:id="stk356" contextRef="#ctx0" brushRef="#br0">12509 14570 2017 0,'0'15'0'7,"0"11"123"0,5 3 1 2,2 10-65-3,3 2 0 3,3 12-26-3,1-3 0 3,4 3-18-3,-6-2 0 4,3 2-9-5,-5-5 1 4,2-5-60-3,-7-9 0 4,3-7-423-5,-8-8 1 5,2 0-422-5</inkml:trace>
    </iact:actionData>
  </iact:action>
  <iact:action type="add" startTime="622961">
    <iact:property name="dataType"/>
    <iact:actionData xml:id="d365">
      <inkml:trace xmlns:inkml="http://www.w3.org/2003/InkML" xml:id="stk357" contextRef="#ctx0" brushRef="#br0">12341 14941 2219 0,'17'3'0'8,"16"4"117"-2,4-14 0 4,9-3 129-5,6-2 1 5,0-3-162-4,-5 1 1 3,-2 0-189-3,-8 2 0 3,0 4-546-4,-13-4 1 5,4 3-341-5</inkml:trace>
    </iact:actionData>
  </iact:action>
  <iact:action type="add" startTime="623220">
    <iact:property name="dataType"/>
    <iact:actionData xml:id="d366">
      <inkml:trace xmlns:inkml="http://www.w3.org/2003/InkML" xml:id="stk358" contextRef="#ctx0" brushRef="#br0">13050 14486 2062 0,'-12'19'0'7,"-8"22"128"-3,20-53 1 5,12-19-11-3,-7 2 0 3,3 0-16-3,-16-3 1 3,-9 1-28-3,-8-3 1 3,-4-2-76-3,-4 3 0 3,-4-1-82-3,-10 10 1 3,-7 4-256-4,-13 6 1 5,-2 4 426-4,0 6 1 6,0 4 90-8,-5 4 1 4,5 6-184-2,0 7 1 3,7 2-176-4,0 5 0 6,5 5-22-6,3 2 0 5,4 6 115-5,-4 16 0 4,-3 14 216-3,13 1 1 3,7-1-54-2,12 1 0 2,8-1-110-5,9-14 0 6,13-7-31-5,-2 0 1 5,7-3 108-5,9 3 0 5,6-3 149-4,7-4 0 4,15 4-60-5,5-7 1 5,5-2-136-5,0-5 1 5,4 0-248-5,1-8 0 4,5-6-97-3,-5-5 0 3,2-6 666-3,3-4 0 3,-3-4-186-3,2-9 1 4,-4-3-138-5,-5-4 0 4,-8-13-168-3,6-1 1 4,-3-7-79-6,-10 7 0 7,-8 5 85-6,1-2 1 5,-10 0 233-5,-1-1 0 4,-6 1 69-4,-4-8 1 6,-6 1 12-6,-3-1 0 4,-5 6-12-2,-8-13 1 2,-4-7-38-4,-8 9 1 4,3 6-146-3,-8-1 1 3,0 6-646-3,1 8 1 3,-1 1 97-3</inkml:trace>
    </iact:actionData>
  </iact:action>
  <iact:action type="add" startTime="627735">
    <iact:property name="dataType"/>
    <iact:actionData xml:id="d367">
      <inkml:trace xmlns:inkml="http://www.w3.org/2003/InkML" xml:id="stk359" contextRef="#ctx0" brushRef="#br0">27473 14522 1883 0,'-9'-2'0'8,"-6"-1"36"-2,15 3 0 3,0 0-37-3,0 0 0 3,0 0-39-2,0 0 0 1,0 0 8-2,0 0 0 4,-3-14-33-5,1 2 1 4,-1-3-96-2,-16-11 1 2,-11-8-210-4,3 5 1 6,-3 2 463-7,-12-6 1 5,-7 1 363-1,7 11 0 0,2-3-202 0,-7 7 0 3,-2-3-149-8,4 8 0 5,6 0-160-2,-6 15 0 4,1 9-78-5,7 0 0 4,2 5 33-4,8-3 0 5,2 1 97-3,6-1 1 3,1 3 94-3,8 0 0 1,8 0-50-5,2 0 1 7,5 4 4-4,-3-6 0 3,3-13-59-3,-5-2 0 3,0 0-46-3,0 0 1 4,-7-14-70 0,-15-6 0 0,-10-8 18-8,-3 1 0 5,0 1 429-2,-9 4 1 5,-1-2-159-4,-1 7 0 4,1 0-147-4,-4 3 0 3,2-1-65-4,0 5 1 5,-3 6-122-5,1 1 0 5,0 6-82-5,7 1 1 4,2 6 111-3,6 5 0 3,1-1 139-2,1 3 1 2,3 0 234-4,1-5 0 4,4 2-57-2,4-7 0 1,3 1-120-2,-1-6 1 4,1 8-45-3,2-10 1 2,3 0-17-3,2 0 1 1,5-7-13-1,5 7 0 3,-10-5 20-1,10 5 0 1,0 0 65-4,-10-12 1 4,-7 0-73-4,0-3 0 5,-3 1-49-2,-15 4 0 1,-9-2-152-2,0 10 1-1,-1 2-13-1,3 2 1 4,-7 10 45-3,9-5 1 4,8 3 219-5,-3 7 1 5,-2 4 218-5,0 1 1 5,3 2-60-4,-3 12 0 3,2 10-112-4,10-2 0 5,3 1-135-5,15-1 1 5,9-1-172-4,13-9 1 3,10-8-224-3,4-16 0 3,13-8 666-4,-2-9 0 4,-1-12-186-3,-9-3 0 4,-10 3-103-5,-10-10 1 4,-10 0-71-3,-18 10 0 3,-19-10 503-3,-5 22 1 4,-7 14-240-5,2 5 0 5,-2 7-134-5,7 8 0 6,2 2-49-7,13 4 0 6,7 4-18-5,5 6 1 5,6 3-56-5,6 4 0 8,10-2 66-6,6 3 0 0,2 2 5-3,7-5 1 5,5 0-141-2,8-4 1 2,9-3-190-5,5-10 0 5,6-4 834-1,2-8 1 1,4-12-297-3,-6-7 0 3,-1-7-99-5,-7-12 0 6,-7-10-74-4,-8 7 0 2,-8 5-3-2,-4 0 1 4,-5 5-27-4,-8 5 0 3,-4 0 41-3,-3 7 0 3,0 0 26-3,0 12 1 3,2 12-36-4,6 0 0 5,2 0-48-4,7 5 1 3,5 0-162-3,8-5 0 3,9-2-197-3,11-5 0 3,6-10 899-4,4 0 0 5,4-14-327-5,-7-3 1 5,-3-16-143-5,-9 2 0 4,-6-1-6-2,-9 1 0 2,-10 5-15-3,-8 2 0 3,-2 3-6-3,-10 14 1 3,7-7 4-4,-7 7 0 5,15 7-2-4,-8 7 0 5,1 1-33-3,7 2 1-1,2-1-89-1,5 1 0 1,5 0-57-2,1-7 1 5,6 2-107-5,-4-10 1 5,4 1 575-4,1-6 0 3,2-4-81-3,-2-3 1 3,-1-11-97-3,-2 6 1 3,0 1-37-3,0 7 0 4,-2-3-61-4,-8 10 0 5,-2 2 1-8,-3 8 1 5,-4 2-19-2,2 5 1 4,2-3-45-3,3 1 0 3,2-1-48-6,3 1 0 7,2-1-71-4,0-14 0 1,7-7-216-4,1-3 1 5,2-9 455-3,0-3 1 3,0-9 132-3,3 2 1 4,4-2-42-5,-9 4 1 4,-8 1-64-3,-5 7 0 5,0 6-36 1,-7 9 1-10,0-4-67 3,-3 8 0 4,-2 5 6-1,3 0 0 3,-1 7-5-6,0-9 0 2,-2-1-2-3,0-2 1 6,-2 0 1-4,1 0 1 3,1 2-10-3,0-4 0 3,0-3-4-3,-5-9 1 4,5-3 4-5,-5-5 1 5,0 0-90-5,-3 1 0 4,1-1-1449-3</inkml:trace>
    </iact:actionData>
  </iact:action>
  <iact:action type="add" startTime="642561">
    <iact:property name="dataType"/>
    <iact:actionData xml:id="d368">
      <inkml:trace xmlns:inkml="http://www.w3.org/2003/InkML" xml:id="stk360" contextRef="#ctx1" brushRef="#br0">12797 1756 0,'0'0'3,"0"0"3,0 0-4,0 13 7,0-13-7</inkml:trace>
    </iact:actionData>
  </iact:action>
  <iact:action type="add" startTime="642953">
    <iact:property name="dataType"/>
    <iact:actionData xml:id="d369">
      <inkml:trace xmlns:inkml="http://www.w3.org/2003/InkML" xml:id="stk361" contextRef="#ctx0" brushRef="#br0">2572 1418 2129 0,'0'0'51'5,"0"0"1"4,0 0-87-2,0 0 0 1,-23-38-54-2,9 16 1 4,-11-2-74-5,5-3 0 4,-5 1 119-3,3-8 1 3,7-7 76-3,3-2 0 4,2-8 44-5,10 3 0 4,10-15-51-3,5 1 0 3,9-1 47-1,6 10 1 3,7 0-29-5,0 2 0 0,3 8-161-1,2 12 1 4,0 2-253-2,-3 12 0 2,6 0 226-3,-3 10 0 3,-5 2 424-4,-5 5 0 5,-2 5-116-5,-6 2 0 5,1-2-55-5,-5 7 1 7,-1-10-45-3,-1 5 0-2,-1 1-69-4,-5-6 1 6,-12-4 11-3,0 2 0 3,0-12-21-3,-5 0 1 3,5-5 58-3,0-3 1 3,0-6 5-4,5-5 1 5,8-3-1-5,6 3 1 5,6-6-54-4,7 4 0 3,-2 9-5-3,7 2 0 3,-5 3-137-4,0 7 1 5,0 4-38-5,3 3 0 5,-3 10-127-4,-7 3 1 3,4-6 288-3,-4 10 0 3,2 2 254-3,-2-1 1 3,0-1-83-3,-1 0 0 3,-4 0-39-3,2 0 0 3,3-7-50-3,2 2 0 3,3-14-32-4,-5 2 1 5,2-7-36-4,2-5 0 5,-4-2-9 0,0-6 1-6,-5 1-51 3,9 0 1-1,3-2-113-4,5 6 0 6,8-4-364-3,-3 7 0 3,-3 5 363-3,8 8 1 3,-2 4 645-4,-3 0 1 6,2 12-206-3,-7-8 1 0,3 11-107-3,-6 2 0 3,-7 0-104-2,-2 0 0 4,-8 2-61-5,-2-2 0 4,-2 0-29-3,-3-5 0 3,2-5 15-3,-5 5 1 4,1 0-34-5,4-12 0 4,0-7 10-3,6-13 0 3,-1-4-47-3,3 0 1 4,0-5-84-5,4 3 1 4,1 7-73-3,5-6 0 3,2 13-136-3,-3 5 0 3,3-2 664-3,1 9 0 2,-1 4 34-1,2 1 1 2,3 2-108-3,-5 1 0 3,-4 4-80-4,-6-10 0 6,-2 5-100-6,-8 1 0 5,-5-6-36-5,3 8 0 4,-2-8-25-3,-8-2 1 6,17 17 9-7,-5-12 1 4,-4 4-33-3,4-18 1 2,0-6 44-3,1-2 0 4,2-2-38-1,2 2 0 0,3-4 5-2,2 6 0 3,-2 5-64-5,-1 1 0 6,4 6-32-4,1-4 1 4,1 7-92-5,-3 7 1 5,0-4 99-5,3 6 1 6,-5-1 298-4,-3 1 1 0,-2-1 56-1,-3 1 1 3,1-2-118-4,-3 1 1 5,-1 4-6-5,-9-12 1 6,13 9-112-3,-13-9 0-1,0 0 65-2,0 0 0 3,17 10-64 0,0-10 1-1,8-2 42-1,2-13 0 3,8-2 0-3,-3 0 1 4,0-4-29-5,-2 4 1 6,2-3-14-7,-7 6 1 6,-8 4-9-5,8 6 0 5,-6-4-81-5,6 8 1 5,-5 8-35-4,4-4 0 3,6 4 53-3,-5-4 0 3,0 8-10-4,-6-2 0 4,-1-3 67-3,1-2 1 4,-4 5 9-5,2-5 0 4,1 4 197-3,2-6 0 4,-3 2-107-5,7-5 0 5,-4-5-1-5,5 2 0 5,2-6-13-5,0 1 0 5,0-1-56-5,3-6 0 5,7 3-17-5,-5 3 1 5,0-3-30-5,-2 0 1 4,-3 7-10-3,-5-3 1 4,-9 8-44-5,-1 0 0 5,0 8 75-5,-4 9 1 22,4 21 48-24,-4-11 0 7,2 2-43-4,-8-1 0 3,3 4 12-3,-5-6 1 3,-5-6-48-4,5-4 0 5,5-6-22-4,-5-10 0 3,0 0-23-3,0 0 0 3,17-17-24-3,3 8 0 3,-3-3-57-3,3 4 0 3,5-6 70-3,-5 11 0 3,-3-4 54-3,-5 7 1 3,1 7 168-3,-6-4 1 3,5 2 44-3,6 16 1 4,1 13-88-5,1-5 0 4,-3 0-83-4,-2 5 1 5,2 7-11-4,-9 4 0 3,2 8-86-2,-10-7 0 1,0 5 120-2,-5-15 0 3,-3 5 77-4,-1-7 1 5,1-3-105-4,1-7 0 4,2-7-7-5,0-5 1 4,2-7 21-4,3-5 1 5,0 0 21-5,0 0 0 6,13 7-12-6,-13-7 1 4,15 5 1-3,-15-5 1 4,17 12-2-4,-17-12 0 2,17 10-30-2,-9 11 0 4,4 11-36-5,-5-1 0 4,3 10-48-4,-15 2 0 6,-2 10-120-6,-15 0 0 4,-6-5 333-3,-9 3 1 3,-7 4 128-3,-5 3 0 3,-6 3-252-3,-2-11 0 4,1 3-58-5,-6-17 1 5,0-9-276-5,-7-10 1 4,-3-8 474-3,-12-16 0 3,-7-5-52-3,17-5 1 4,10-5-105-5,14 15 1 5,20 7-32-5,-7 7 0 5,5 6-58-5,0 6 0 4,-5 10-125-3,-5 0 0 4,0 4-50-5,-2 8 0 5,-1-9 436-5,1 1 1 5,-3 1 98-5,0-7 0 5,-7-3-140-5,-8-3 0 4,0-4-324-3,-24 0 0 4,-16 5-113-4,8-8 0 3,3-11 676-4,14-13 1 4,16-7-249-3,11-2 1 4,13 0-84-5,5-8 1 5,7 1-32-5,3-1 0 4,7 5-62-3,-4-6 0 4,-4 8 12-5,9 1 0 4,-4 9-4-3,1 3 1 4,5 7-27-5,-8 7 0 5,0 1-44-5,-5 13 0 5,-7 3-46-5,3 0 0 4,-3 8 209-3,2-6 0 4,-7-2 270-5,0-2 0 5,-3-7-151-5,3-13 0 5,-5-4-68-5,-2-6 1 5,-1-1-138-4,-2-6 1 3,3 3-139-4,-10 3 0 5,2 1-11-5,-5-1 0 5,3 4 293-5,4 2 1 5,6 3 79-4,2-9 1 3,10 6-130-3,-1-11 0 3,9-1-38-4,6-1 0 5,11-6-64-4,2 5 1 3,10-2-68-4,0 2 1 5,7 2 103-5,-12 15 1 5,15-7 78-5,-15 7 0 5,0 22-29-5,-12-3 0 5,-3 12-1-5,-7-2 1 6,-3 5-8-7,-2-7 0 6,-3-1-92-5,-2-11 1 5,-5-1-139-4,-7-14 0 3,-11-2-61-4,-2-18 0 5,-4-4 594-4,4-12 0 3,3-2-187-4,9-1 0 5,8 3-144-4,5-7 1 3,15-3-35-4,-1 2 0 5,16-4-89-4,-3 2 1 3,5 3-77-4,0 0 0 5,0 4-1109-5</inkml:trace>
    </iact:actionData>
  </iact:action>
  <iact:action type="add" startTime="650915">
    <iact:property name="dataType"/>
    <iact:actionData xml:id="d370">
      <inkml:trace xmlns:inkml="http://www.w3.org/2003/InkML" xml:id="stk362" contextRef="#ctx0" brushRef="#br0">26957 2375 1871 0,'0'0'0'8,"-2"-29"18"-1,9 12 0 2,-2-2-110-3,7-13 0 3,6-6-245-2,6-6 0 1,1 6-306-3</inkml:trace>
    </iact:actionData>
  </iact:action>
  <iact:action type="add" startTime="651066">
    <iact:property name="dataType"/>
    <iact:actionData xml:id="d371">
      <inkml:trace xmlns:inkml="http://www.w3.org/2003/InkML" xml:id="stk363" contextRef="#ctx0" brushRef="#br0">27273 1980 1065 0,'18'-15'0'0,"14"-4"268"0,12 0 0 0,15-3-314 0,1 10 0 1,-1 2-1015-1</inkml:trace>
    </iact:actionData>
  </iact:action>
  <iact:action type="add" startTime="651125">
    <iact:property name="dataType"/>
    <iact:actionData xml:id="d372">
      <inkml:trace xmlns:inkml="http://www.w3.org/2003/InkML" xml:id="stk364" contextRef="#ctx0" brushRef="#br0">27856 1934 987 0,'13'5'0'1,"9"7"315"-1,5 2 1 0,5 13-138 0,-7-3 1 0,0 0-90 0,-8-3 1 0,-5 4-91 0,-7-13 0 0,-5-3-39 0,0-9 1 14,-10 12 14-13,10-12 1 7,-12-12 43-3,12-5 1 6,2-4-20-5,8-3 0 2,8-3 56-2,1 3 0 4,6-5-59-5,5 3 0 11,7 6-164-16,2 3 1 8,8-2-400-2,5 12 0 3,5-3 959-2,2 18 1 2,5-6-122-4,1 12 1 7,1 1-194-4,1 7 1-2,2 2-155-2,-5 5 1 6,-7-1-37-5,-12-3 1 5,-11 3 110-5,-7-3 1 5,-4-6 37-5,-6-5 1 5,-5-4 5-5,1-10 0 5,-1-7-144-5,0-8 0 5,3-2 200-5,5-4 1 5,2-3 44-5,8 4 1 5,4-9-3-5,6 13 1 5,7-9-88-4,2 4 0 3,8 6-237-4,0 6 0 5,5 4-343-4,2 2 1 3,0 3 820-4,-2 3 1 5,-3 4-122-5,-7 8 0 5,-5 4-80-4,-5-2 1 4,-8 4-24-6,-9 3 0 5,-8-7-73-2,-7-2 0 2,-7-3-36-4,-3 5 0 5,-3-5 13-5,-2-3 1 5,-2 1 50-5,7-3 0 5,2 3-19-5,11-13 1 5,9-6-51-5,3-6 1 5,7-6-113-5,5-3 1 5,5-3-150-5,0 5 1 5,0 6-55-4,0 1 0 3,2 1 759-4,1 14 0 6,-1 4-156-6,1 6 0 4,-3 5-51-4,-3 6 0 5,-2 11-116-3,-2-4 1 1,-5 11-83-2,-3-5 1 3,-5 7-55-4,-2-12 0 5,-1 0 1-4,-1-10 0 3,-3-2-3-4,-1-5 1 5,-1 0 6-5,-1-7 0 5,3-1-10-5,0-4 1 5,2-7-53-4,5 5 1 3,5-5-57-3,1 2 0 3,-1 0 175-3,2-2 1 3,4 7 222-3,-1 7 1 3,2-2-102-3,-4 9 0 2,-3 5-96-2,-7 8 0 4,-5 0-6-5,-6 4 0 5,-1-2-41-5,-3 7 1 5,-3 5 20-4,-2 0 1 4,-2-5 31-5,-6 5 0 4,-1-5-58-3,-1-7 0 3,-3-3-32-3,3 1 1 3,1-10 51-3,1-7 0 3,1 4 37-3,4-7 1 3,6-2 31-3,-3-5 1 3,17 7-22-4,-5-7 1 5,3 0-39-5,-2 3 0 5,-4 11 5-4,-1-4 0 3,-3 9-95-3,-5-9 1 3,-3 4-57-2,-16 22 0 4,-11 0-115-7,0 3 1 8,1-8 674-7,-21 17 0 2,-12 10-240-2,-4 3 1 6,-8 6-262-4,-5-7 1-1,-5 5 10 0,-5-12 1 3,0-7 246-3,5-10 0 3,0-7-215-3,12-10 0 3,10-6-138-3,1-13 0 3,4-15-46-4,10-11 1 6,10-15-77-7,5 4 0 6,7-4 38-4,5 5 1 3,5-5-11-4,1 12 0 5,4 13 147-5,0 4 0 6,0 7 132-6,-12 7 0 4,-5 13 645-2,-15 11 1 2,-13 17-344-4,3-6 0 5,1 4-242-5,-14-3 0 4,-4 8-335-3,-3-3 1 3,1-7 271-3,-6-9 1 4,-4-5 284-5,2-10 0 4,2-10-249-3,3-4 1 4,5-10-127-5,5 0 1 4,4-8-124-3,4-6 1 4,4 7-5-5,2-6 1 4,3-1 462-3,5 7 1 4,5 4-100-5,0 10 1 5,3-7-84-5,2 10 0 5,4 2-71-5,-1 2 0 5,4 10-66-5,-19-2 0 4,-6 9-131-3,8-4 1 4,3-1-126-5,-13 3 1 5,-5 0 476-5,-2-3 1 4,-1-9 156-3,-1 2 1 3,-4-16-199-3,6-1 0 4,5-12-130-5,4-2 1 5,8-7-66-5,3 9 0 4,7-7-39-3,2 13 1 4,8-1 28-5,0-3 1 5,2 1 24-5,5 5 1 5,3-1 97-5,2 10 0 5,7-7-28-5,3 12 0 5,-12-4-7-5,12 4 1 5,0 0-111-5,-22 16 0 4,-18 4 431-3,1-1 0 3,-3 3-136-3,-8-5 1 3,-4-5-176-2,5-12 1 2,4-12-44-4,3-15 1 5,5-7-167-5,7-11 1 4,11-11 178-3,-4 10 0 4,6-2 39-5,10 0 1 5,-1 2 38-5,16 5 1 4,4-5-22-3,5 8 1 4,6 2-85-5,-4 2 1 5,4-2-1-4,-4 7 1 3,-1 7 2-4,-4 8 0 5,-4-1 84-5,-7 3 0 5,-6 5-17-5,-4-3 1 5,-8-4-26-5,0-3 1 5,-2-7-92-5,7-10 0 6,8-2 128 4,-1-12 0-13,3 7-23 3,13-12 1 1,11 5-184 0,16-5 0 5,12 2-203-3,22-9 0-1,17-5 556-2,-4 5 0 3,-1 2-1365-1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context xml:id="ctx1">
      <inkml:inkSource xml:id="inkSrc3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1" timeString="2020-11-06T04:48:15.430"/>
    </inkml:context>
  </inkml:definitions>
  <iact:action type="add" startTime="14174">
    <iact:property name="dataType"/>
    <iact:actionData xml:id="d0">
      <inkml:trace xmlns:inkml="http://www.w3.org/2003/InkML" xml:id="stk0" contextRef="#ctx0" brushRef="#br0">2814 4259 1972 0,'0'0'0'8,"0"0"40"-2,0 0 1 3,0 12-2-3,0-12 0 3,0 17 25-3,0-17 1 3,-13 5-17-3,1-5 1 3,-10-12-8-3,-3-5 1 3,-7-12-51-3,0-7 1 3,-5-12-184-3,0-8 1 3,-8-6-31-3,8-8 1 5,0-3 288-7,5-18 1 6,2-18 33-5</inkml:trace>
    </iact:actionData>
  </iact:action>
  <iact:action type="add" startTime="14360">
    <iact:property name="dataType" value="strokeEraser"/>
    <iact:actionData xml:id="d1">
      <inkml:trace xmlns:inkml="http://www.w3.org/2003/InkML" xml:id="stk1" contextRef="#ctx0" brushRef="#br1">8166 6901 2224 0,'42'-101'218'7,"8"7"-218"-4,7 7 1 6,9 10-388-3,-1 5 1 3,9 9 333-3,-8 15 1 3,3 17 287-3,-12 4 1 3,-7 13-104-3,-6 2 1 4,-7 7-69-5,-7 3 0 4,2 2-64-3,-12 0 0 4,-3 0 0-5,0 14 0 4,-2 3 17-3,-3 12 0 3,-7 7-22-3,-5 0 1 3,0-2-38-2,-9-15 0 1,1-2-56-2,-4-17 0 3,4-17-29-3,1-2 1 4,2-15 61-5,10 5 1 4,2-12-8-3,6 10 0 4,6-3-5-5,1-2 1 4,2 0-130-3,3 7 1 3,0 12-81-3,0 0 0 3,-1-2 33-3,-4 12 253 3,-5-3-34-3,15 3 0 3,7-5 360-3,-13-3 0 3,6 6-980-3,-18 4 654 3</inkml:trace>
    </iact:actionData>
  </iact:action>
  <iact:action type="add" startTime="15330">
    <iact:property name="dataType"/>
    <iact:actionData xml:id="d2">
      <inkml:trace xmlns:inkml="http://www.w3.org/2003/InkML" xml:id="stk2" contextRef="#ctx0" brushRef="#br0">2485 3616 1905 0,'0'0'0'8,"0"0"-26"-2,0 0 1 3,5-39 17-3,-2 13 1 3,1-15-3-3,9-3 1 2,-1-1 27-1,3-1 1 2,7-2-16-3,3-5 1 4,12 4-152-5,2 8 1 4,11 5-354-3,-1-5 1 3,1 12 970-3,11-2 0 4,9 7-249-6,-14 7 1 6,-1 3-122-4,-11 6 0 5,-7 6-64-7,-12-3 0 6,0 10-51-4,-8-5 1 4,3 2 10-5,-13-2 1 10,-2-2-15-11,-5 2 0 2,12-22 23 0,-12 3 0 2,0-5-6-2,0-5 0 3,0-10-50-4,5-4 1 8,3-3-33-6,7-2 0 0,7-5-86-4,3 10 0 7,7 4-212-4,5-2 0 3,2 10 597-2,11 2 0 2,9 5 162-4,3 7 0 5,2 10-200-5,-7-5 1 6,-3 12-233-7,8 5 1 6,7 9-350-4,-15-2 1 3,-2 0 450-4,10 17 1 5,0 2 267-4,-5 3 1 3,-8 0-137-3,5 4 0 4,-7-2-112-6,-5-4 0 6,-12-11-68-5,-3-4 1 5,3-5-83-4,7-7 0 2,0-5-116-2,0-7 1 4,7-17-409-5,1 0 0 5,9-8 966 1,3 4 0 2,10-11-35-12,2-2 1 4,5-14-277 0,2 9 0 4,3 5-540-3,8 0 1 3,2 10 950-4,22-6 1 5,15 11-345-5,-40 11 0 5,-19 11-221-5,7 4 0 5,-2 4-354-5,-5 4 0 5,-11 9 826-4,11 9 1 3,-5 8-231-3,-5-5 0 4,-1 0-61-5,-14 4 0 4,-2 6 23-3,-10 4 1 4,-11 1-129-5,-6-8 0 5,-6-2 46-5,3-8 0 5,-5-4-59-5,2-10 0 5,6-5 19-5,7-7 1 4,12-7-205 0,10-10 1-2,2-12-458-2,10 5 0 5,11-5 1328-4,9-10 1 3,12 3-482-3,1 5 1 4,-1-5-577-5,10 14 1 5,8 3 868-5,27-5 1 5,20 7-412-5,-18 10 1 4,-7 12-526-3,-12 2 1 3,-6 10 836-3,-21-5 0 3,-18 2-237-3,-12 3 0 3,-8-5-74-3,-12 5 1 3,-12-5-2-4,0 10 0 6,-1 2-67-6,-11 5 0 5,-1-10 23-5,-4 5 0 5,-3-2-43-5,2-10 1 5,-2 0-25-6,15-19 0 6,7-15-186-5,7-2 0 4,11-12 207-3,4-10 0 3,13-7 403-3,7 0 0 3,13-5-322 2,21-5 0-4,16-9-636 0,0 12 1-2,-1 12 1082 2,6 4 0 2,-1 8-523-3,-9 17 1 3,-3 14-408-4,-17 5 0 5,-5 17 866-5,-18 5 0 5,-14 6-242-5,-7 1 1 5,-13 0-128-4,-5 12 1 3,0 3-24-4,-10-8 0 5,-2 2-89-4,-8-4 1 1,-4 0 33 0,-1-10 0 3,3-7-5-5,2-5 1 5,6-10 37-4,4-11 0 3,7-15-158-4,8-5 0 5,1-15-244-5,11 1 0 4,3-5 734-3,10 2 0 4,9-7-156-5,6 9 1 5,2-1-354-2,17 9 0 0,15 2-23 0,-24 15 0-3,-11 14 510 2,3 5 1 3,-4 12-174-6,-6 9 1 6,-3 16-150-4,-9 4 0 3,-2 12-54-3,-11-5 0 3,-12-2-100-4,5 9 1 5,-10 5 91-5,-4-14 0 5,-6-5 27-4,-5-12 1 3,-2-12 40-4,2 0 1 5,1-10 90-4,11-2 1 4,9-10 137-3,14-10 0 2,4-6-96-1,9-13 0-2,-4-7-226-2,19-7 0 6,9-10-181-5,32-9 1 5,24-11 531-5,1 16 0 5,12 6-913-4,-9 15 1 3,4 12 1215-4,-5 10 1 5,3 10-809-4,-5 9 1 3,-10 16 423-3,-5 4 1 3,-5 9 30-2,-23 12 0 0,-14 4-251 0,-14 4 0 2,-16 11-32-3,-17-14 0 4,-17-13 16-6,-3 11 0 6,-5 1-19-4,-4-8 1 3,-3-13 73-4,0-5 1 4,2-2-73-2,5-15 1 3,8-2 75-5,10-17 1 4,7-12 231-4,7-12 1 5,8-9-127-4,8-6 0 4,1-1-221-6,23-20 1 7,20-5-231-6,-3 9 1 4,8 3 741-3,5 10 0 3,-3 14-412-3,-5 13 1 3,-2 6-526-4,0 15 0 5,-1 7 965-4,-4 10 1 3,-10 7-310-2,-30 3 1 1,-22-3-136-3,0 9 1 6,-5 8 15-6,-7-2 0 5,-5-1-9-5,-8-2 0 4,1 5 11-3,-6-5 1 3,-2-9 1-3,0 2 0 3,-3-5-82-3,11-12 0 4,7 0-24-2,2-12 0 0,5-8-48-5,8-8 0 7,-3-13 299-3,12 4 0 2,5-4 118-5,8-4 0 7,5 1-198-6,7 3 1 5,10-4-405-5,20-4 1 5,12 1 355-5,3 12 0 5,9 14 210-5,-16 15 1 5,-4 14-440-4,-1 15 1 3,-9 14 210-3,1 0 0 3,0 17 243-3,-7 8 1 3,-3 1-258-4,-8 10 0 5,-9 6-130-5,-15-13 1 5,-15-10 96-5,2 5 1 5,-4 1-170-5,-5-6 0 5,-6-9 308-5,3-5 0 6,-2 0 41-7,0-12 0 6,0-3-24-4,2-9 0 3,7-3 20-4,6-14 1 5,2-14-69-5,0-5 0 5,2-10-134-4,6-7 1 3,-3-13-364-4,12 4 1 5,3-13 489-5,24-7 1 7,25-10 253-6,-7 12 1 1,0-2-450-2,7 12 0 5,8 8 225-5,4 4 0 5,3 7 38-5,-7 19 0 4,-3 3-494-2,-8 17 0 2,1 2 534-4,-13 22 0 5,-4 7-22-4,-18 17 1 4,-12 3-106-2,-15 14 0-1,-10 4 69-3,-15-4 1 6,-17-7-76-4,-3-5 0 4,-7-8-122-5,-5 18 1 5,-4-3-3-5,-1-14 1 5,0-8 88-4,3-14 0 3,2-5 2-4,10-24 1 5,0 0 74-5,10-24 0 4,4-5-23-3,11-7 1 3,12-17-327-4,8 2 1 8,16-11 134-6,26-11 1 1,17-6 419-5,-3 9 0 8,3 14-302-6,-3 13 0 3,-2 14-538-2,0 12 0 3,2 17 1102-4,-10 8 0 5,3 8-393-4,-7 6 1 4,-8 14-232-5,-3 8 1 4,-2-3-129-4,-17 12 0 5,-10-5 426-3,2 7 1 3,-2 3-137-7,-2 5 0 7,-8-5-29-4,-7 2 0 4,2 2 57-6,-13-11 0 6,1 2-103-4,-5-14 0 3,-3-3-5-3,3-5 1 3,-7-2-34-4,4-10 0 6,5-2-24-5,3 0 0 3,10-10-40-4,-1-2 1 5,8-12-207-5,8-3 0 6,4-7 231-7,5 5 1 7,3-7 370-7,3 4 1 7,4 1-137-6,-5 12 1 4,3 2-153-4,-13 2 1 5,1 12-21-5,-11 3 0 5,-7 10-17-4,-5-3 0 4,-4 12-81-5,-4-2 1 4,-1 14 89-3,-3-9 0 4,-6-1-49-6,-1 8 0 7,-1 2 215-7,-7 5 0 14,-7 10 5-17,-1-8 1 6,-1-4-105 2,1-1 0-5,1-1-68 2,2-8 0 3,5-13-25-3,0-3 0 3,2-1-42-3,6-7 0 3,4-5-9-3,5-8 0 3,3-8-66-3,5-4 1 3,2-8 270-3,8-4 0 4,-1-4 52-5,3 2 0 5,0-2-81-5,0 7 0 5,-2 3-39-5,-8 9 1 5,-5 5-86-5,-7 0 1 5,-5 5-50-5,-20 26 0 4,-15 10-430-4,-14 10 0 5,-15 9 894-4,-13 12 1 4,-12 13-135-5,-32 21 1 4,-25 26-577-4,0-11 0 6,-10-3 786-6,5-10 1 5,1-2-716-5,1-16 1 4,1-4 461-4,14-23 0 6,13-17-129-6,27-17 0 4,23-15-69-3,19-12 1 4,12-14-56-4,8-4 0 3,12-11 22-3,7-4 1 3,11-3-24-4,2-7 1 4,7 7-2-3,-5 3 1 3,6 0 28-2,-11 9 0 1,0 5 88-2,-7 17 0 4,0 0-1-5,-19 24 1 5,-14 22-249-5,-18 2 0 4,-21 10 239-3,-12 14 0 4,-15-2 41-5,-42 27 0 5,-34 13-47-5,7-8 1 4,-10-6 35-3,-2-14 1 4,-3-15-21-5,10-21 1 5,8-22-157-5,-1-9 1 4,6-25 100-2,16-7 0 1,6-12 90-1,22-16 1 2,15-8-382-4,4-8 0 5,8-4-144-5,10-2 0 5,8 4 843-5,6-2 0 5,9-2-170-5,-6 18 0 5,3-4-158-4,9 20 1 3,11 11-93-4,-8 12 1 5,0 13-404-5,-17 11 1 5,-15 3 747-5,-20 24 0 4,-15 7-287-3,3 3 1 4,-3 2-475-5,3-7 1 5,5-13 798-5,0-6 1 6,9-13-265-7,1-9 1 5,2-7-291-3,8-13 1 4,4-14 31-5,23 0 0 5,19-2 88-4,6-5 0 3,12-7 182-4,4-1 0 5,11-2-122-4,2 1 1 3,5-4 2-3,0 11 1 3,0 7 40-3,0 11 0 3,0 6 115-4,-15 9 1 5,-2 17 15-4,-18 12 1 3,-4 12-74-4,-6 10 0 5,-2 7-232-4,-14 0 0 3,-11 7-235-4,-32 10 1 5,-27 15 748-5,5-30 0 5,-2-2-615-4,-8-24 1 3,-2-12 409-4,7-12 0 5,0-13-140-4,12-16 1 3,11-9-505-4,-1-11 1 6,0-6 721-6,13-11 1 4,4-11-81-3,16 2 0 4,7-5-218-5,9 10 1 5,11-2-113-5,-3 14 1 4,-2 10-149-3,2 16 1 4,-7 15 303-5,9 12 0 5,3 12 411-5,-7 12 1 5,-3 10-311-5,-24 24 1 4,-23 14-505-3,-2-5 1 4,-10 8 771-5,-1-15 1 5,1-7-422-5,-10-7 1 5,-5-2-110-5,-2-11 0 5,-3-4 447-6,10-22 1 6,8-9-672-4,-1-3 1 3,1-19 605-4,-1-5 1 5,8-7-76-4,5-10 0 3,7-4-383-2,-7 4 0 0,2 5 317 0,3 2 1 3,-3 3 129-5,10 7 1 5,7 5-331-5,-1 17 1 5,-4 2-274-5,-4 20 0 5,-3 11 861-5,0 5 0 4,0 8-533-3,-4 7 0 5,-1 7-501-8,0 0 0 7,-7-7 1140-4,0 4 1 4,0 3-596-4,-5-9 0 3,-1-8-119-3,1-5 1 3,3-4 437-4,7-23 0 4,12-13-404-3,7-18 0 4,8-19-173-5,8 3 0 5,9-20 120-5,7 3 1 5,11-5 334-5,7 5 0 5,12-3-68-5,5 17 1 6,8 13-22-7,0 1 1 6,-1 6 2-5,1 11 1 5,-10 13 5-4,0 4 1 3,-1 25-66-3,-6-1 0 3,-6 11-126-4,-14 11 1 5,-11 7-455-5,-28 22 0 5,-19 12 1053-5,-11 1 0 5,-6 4-687-5,-19-8 1 5,-20-1 392-5,7-20 0 5,-2-7-478-5,0-13 1 5,-10-8 508-5,13-21 0 6,-4-8-371-7,14-16 1 6,1-13 170-4,13-20 1 3,8-10 142-3,17-12 1 3,12-18-403-3,7 3 1 3,1-3-71-3,12 8 1 2,10-1 286-1,9 13 1 2,6 11 202-3,4 11 0 2,8 8-39-1,0 16 0 2,13 13-46-4,-8 9 0 5,7 17-117-5,-12 8 0 6,-5 6-116-7,-3 10 0 6,-11 1-136-5,-19 16 0 5,-11 17 537-4,-8-17 1 3,0-5-177-4,8-14 0 5,4-20-243-4,-9-7 0 3,-3-14-99-4,0-10 1 5,0-14 504-5,8-10 1 5,4-14-307-5,3-8 1 5,10-14-182-5,7 5 0 5,1-5 69-5,6 5 0 5,8-1 1-5,5 13 0 5,5 7 246-5,13 17 1 5,4 7 57-4,2 10 0 3,4 9-61-4,-4 13 0 4,6 11 7-2,-8 1 0 2,-4 16-23-3,-1 3 1 3,0 9 19-3,-5 3 1 3,3-7-126-4,-10 0 1 6,-5-6-141-7,-7-9 1 7,-8-2-216-1,-24-7 0 2,-18-8 782-11,0-9 1 4,0-15-402 2,0-19 0 2,-2-20-573-3,7-6 1 3,-5-11 855-3,13-8 0 3,4-4-25-3,3-4 1 3,10-5-261-4,17-7 0 5,10-12-109-4,10 0 0 3,10-8 196-3,15 3 0 3,7-2-142-3,12-10 1 4,0-3-1602-5</inkml:trace>
    </iact:actionData>
  </iact:action>
  <iact:action type="add" startTime="36936">
    <iact:property name="dataType"/>
    <iact:actionData xml:id="d3">
      <inkml:trace xmlns:inkml="http://www.w3.org/2003/InkML" xml:id="stk3" contextRef="#ctx1" brushRef="#br0">12412 7313 0,'0'0'1</inkml:trace>
    </iact:actionData>
  </iact:action>
  <iact:action type="add" startTime="37311">
    <iact:property name="dataType"/>
    <iact:actionData xml:id="d4">
      <inkml:trace xmlns:inkml="http://www.w3.org/2003/InkML" xml:id="stk4" contextRef="#ctx0" brushRef="#br0">1902 6331 1905 0,'0'0'0'7,"22"17"72"0,-9-7 1 1,-6-8-71-3,-7-2 0 5,12 0-69-4,1 0 0 3,-1 0-218-4,13 0 1 5,7 3-136-5,17 4 0 5,13 0 925-4,0 3 1 3,-5-3-278-4,12 3 1 5,5-3-164-3,-20 0 1 2,-4-2-157-4,2 2 0 8,-3-4-80-8,-12-1 0 3,-5 0 20-2,-2-2 1 1,-5-2 59-1,-6 0 0 4,-1-1 88-4,-4-6 0 2,4 6-759-3</inkml:trace>
    </iact:actionData>
  </iact:action>
  <iact:action type="add" startTime="37730">
    <iact:property name="dataType"/>
    <iact:actionData xml:id="d5">
      <inkml:trace xmlns:inkml="http://www.w3.org/2003/InkML" xml:id="stk5" contextRef="#ctx0" brushRef="#br0">2653 6160 2039 0,'0'0'0'7,"12"10"59"-1,-12-10 0 4,18 12-181-4,-11-12 0 3,5 5-405-3,16 2 0 3,14 8 751-3,-5-1 1 3,0-2 33-3,2 5 1 3,11 2-84-3,-13-2 0 3,-3 0-37-4,-7 0 0 5,-4 2-138-4,-11-2 0 3,3-5-35-3,-15 5 0 3,-8 0-88-3,-11 9 0 3,-6-6-73-1,-5 6 1-1,-7 3 405-1,0 5 0 4,-5 9-51-6,3-7 1 6,-6 5-138-5,8-5 0 5,3-7-10-4,9-5 1 3,10-12-15-3,-2-19 1 3,4-10 3-3,6-16 0 4,-5-18-79-5,7-9 1 4,5-10-7-4,0-2 0 5,5-1 103-4,-10 8 0 4,2-2-1671-4</inkml:trace>
    </iact:actionData>
  </iact:action>
  <iact:action type="add" startTime="41990">
    <iact:property name="dataType"/>
    <iact:actionData xml:id="d6">
      <inkml:trace xmlns:inkml="http://www.w3.org/2003/InkML" xml:id="stk6" contextRef="#ctx1" brushRef="#br0">22011 9244 0,'0'0'1,"0"0"5,0 0-5,0 0 10,-13 13-1,0 12-1,-1-12 1,14-13-1,0 0-7,-13 0 7,-13 13 2,-1 0-2,0 0 1,14-13 0,0 0-9</inkml:trace>
    </iact:actionData>
  </iact:action>
  <iact:action type="add" startTime="42549">
    <iact:property name="dataType"/>
    <iact:actionData xml:id="d7">
      <inkml:trace xmlns:inkml="http://www.w3.org/2003/InkML" xml:id="stk7" contextRef="#ctx0" brushRef="#br0">10874 6628 1860 0,'0'0'0'8,"0"0"0"-3,0 0 0 5,10-39-70-4,2 6 0 2,8-6-62-1,5 0 1 2,2-6-337-3,7 1 0 3,3-2 254-3</inkml:trace>
    </iact:actionData>
  </iact:action>
  <iact:action type="add" startTime="42643">
    <iact:property name="dataType"/>
    <iact:actionData xml:id="d8">
      <inkml:trace xmlns:inkml="http://www.w3.org/2003/InkML" xml:id="stk8" contextRef="#ctx0" brushRef="#br0">11259 6199 1020 0,'22'0'0'5,"15"-5"409"0,8 5 0 4,7 0-287-3,-5 0 0 3,-3 5-355-3,13 5 0 2,10-3-266-1,-6 2 0 3,-1 6 922-5,-6-8 1 4,-9 5-233-3,-3 5 0 3,-5 2-14-3,-5-9 1 4,-13 0-112-5,-1 4 1 4,-6-2-67-3,0-5 0 4,-9 3-18-5,-3-10 0 5,0 0-31-5,0 0 0 5,0 0 47-4,0 0 1 6,2-15 1-5,6 3 0 0,4-4 80-1,0-1 1 1,6-5-35-2,4 5 1 5,5 0-69-5,5 10 0 4,3-5-212-2,4 5 0 2,8 7-162-4,-5 0 1 5,3 7 521-5,-3 5 0 5,-5-5 117-4,0 5 0 3,0 5-67-4,0 0 0 5,3 7-48-5,-8-7 0 5,-8-3-83-5,-1 3 1 5,-4-2-64-4,-1-8 0 3,-4 0-21-4,4-2 0 5,-6-10-1-5,8-7 1 5,5-7-41-4,4-8 0 3,8-4-170-4,3 2 0 4,7-2 10-2,10 0 0 2,4 2 679-4,8 2 1 5,6 8-294-5,-6 2 1 4,5 3-277-2,0 11 1 2,0 8-500-4,0 7 0 5,3 5 1018-5,-16 2 0 5,1 5-159-5,-5 5 1 5,-3 5-112-4,-9-8 1 3,-6 3-30-4,-4 5 0 6,-10 12-89-6,-6-17 1 4,-6 0-17-3,-6-5 0 3,-2-3-33-2,-2-6 0 1,-1-8-15-3,10-2 0 5,8-10-95-5,5-9 1 5,12-8-460-5,2-9 1 6,8-1 709-6,10-6 1 4,5 4 380-3,2 3 1 5,10 2-310-4,-5 2 0-2,1 10-313 2,1 8 0 2,3 4-286-4,-5 3 1 5,1 2 797-4,-6 2 0 4,-5 3-187-5,-9 2 0 5,-13-2-95-5,-5 7 1 4,-8-12-35-4,-9 7 0 8,-2 0-100-6,-8 5 1-2,-5-2-8 1,-5-3 0 2,-5 5 17-1,10-12 1 2,-13 5 67-3,13-5 0 3,0 0 14-3,8-5 0 3,4-14 72-3,5-3 1 2,16-9-56-2,-1 7 1 4,0-5-198-5,10 7 1 5,7 1-288-4,8 11 1 3,5-2 665-2,4 10 1 1,4 2-28-2,-1 0 1 4,0 2-211-5,-5 3 1 5,-5 7-111-4,-2 7 0 3,-5 5-70-3,-12-2 0 4,-8-3 86-5,-5-2 0 5,-5 5 197-4,-9-1 1 9,-1-4-7-13,-10-2 1 6,3-8-47-2,-5-7 0 0,3 12-81 0,-3-12 0 3,0 0-123-3,12-2 0 4,10-8 275-5,10 0 1 4,13-9 103-2,4-3 0 1,8-4-112-2,2 4 0 4,-2-4-252-5,12 6 0 4,5 1-380-3,1 12 1 3,1-3 861-3,1 10 0 3,-1 10-217-3,-14-8 1 3,-10 10-96-3,-8 10 0 3,-9 2-19-3,-5 5 1 3,-8 2 2-3,-5-4 0 6,-4-8-28-4,-6-2 1 2,-5-3-31-10,1-2 0 9,2-7 11-3,-5-5 0 4,7-7-45-5,3-12 1 5,5-3-35-4,10 3 0 5,7-8-168-2,5-2 0 1,7 3 306-8,6-1 0 4,6 1 342 0,6-1 1 4,7 8-253-5,-4 0 0 5,-1 9-188-5,0 3 0 4,0 7-287-2,-4 0 0 2,-4 10 194-4,-4 2 0 5,-5 2 376-5,-7 3 1 4,-8 0-116-3,-7-5 0 7,-6-2-31-5,-1 6 0 2,-6 6-29-8,-5-7 1 5,-2-1-41-2,-2-9 0 4,-3 2 20-4,0-7 0 5,0 0 29-4,5-12 0 3,2-2 75-2,13-8 0 2,7-9-48-3,5-1 0 2,5 1-80-2,8-3 1 3,4 5-273-3,3 0 1 4,5 3-83-5,2 9 0 5,5 2 695-4,-2 13 0 2,0 4-215-2,-13 8 0 3,-4 7-89-3,-8 0 1 3,-5 9-60-3,-10 6 0 3,-10-1-67-3,1 10 0 4,-11-5 19-5,-4-2 1 5,-6-10 19-4,-4 0 1 3,-5-14 56-3,4-1 0 3,3-11 131-4,10-10 1 4,10-5-5-2,5-12 1 1,15-2-119-1,7 2 0 2,7-5-215-3,11-2 0 5,6 2-33-3,9 5 0-1,4 10 570-4,7-5 0 7,-2 12-257-5,-7 7 1 5,-5 5-155-4,-3 10 0 2,-2 7-180-2,-8 2 1 4,-10 7 54-5,-7 6 1 4,-7-1 190-2,-10-2 1 1,-8 2 173-2,-9 3 0 4,-8 2 23-4,0-7 1 3,0-10-68-3,2-2 0 6,1-5-150-5,2-12 0-1,0 0-125 2,12-2 1-1,10-8 220-2,11-7 1 5,6-2 147-5,8-7 0 4,7-3-106-3,1 2 0 3,4-2-225-3,3 10 1 4,7 7-332-5,-5 0 0 4,3 7 621-3,-3 5 0 3,-2 0-23-3,-13 10 0 3,-7-3-99-3,-10 10 0 3,-7 0-50-3,-8 9 0 4,-4 3-59-5,-11-5 1 4,-2-7 46-3,-2 0 0 3,-6-3-52-2,3-2 0 1,0-7 117-2,5-5 0 3,0 0 56-3,8-12 0 3,7-12 8-2,7-2 1 1,7-3-96-1,4 2 1 1,1-2-96-2,11 10 0 4,-1-5-240-4,5 9 1 4,6 8 83 0,-3 5 0-3,2 4 483-5,-5 10 1 10,1 5-153-7,-13 0 0 2,-7 5-55-1,-8 4 0 3,-7 3-32-3,-6-2 0 4,-6 4-43-5,-6-2 0 5,-9 0 18-5,2 2 0 4,-2-14-5-2,2 0 1 2,3-3 13-4,7-14 0 4,-8 10 91-3,8-10 0 3,25-22 26-2,-3 5 0 2,10-2-76-4,5-5 0 4,5 2-119-3,3 8 0 3,4-1-148-3,1 8 0 4,-6 2-12-5,-2 8 1 4,-5 4 139-2,-5 0 1 2,-7 5 310-4,0 0 0 5,-6 0-100-5,-1-2 0 6,-4 0-11-1,-1-3 0 2,-6 0-39-11,3-7 0 4,0-7-23 1,5-3 1 4,5-7 84-4,9-7 0 3,11-5-56-4,2 3 0 5,7-8-166-5,5 0 1 5,6 3-358-4,6 2 0 3,9 5 754-4,1 7 0 5,8 7-149-5,-7 6 0 4,-1 1-229-3,11 18 1 4,4 4-216-5,-24 3 0 5,-15 2-203-4,-5 2 0 3,-5 3 851-3,0 0 0 3,-3-7-106-4,3-3 1 5,0-9-65-5,0 4 1 5,3-4-103-5,2-3 0 5,4-2-199-5,6-5 0 6,0-5-536-1,7-5 1 0,8-9 1202-10,22-5 0 9,17-7-387-4,-5 2 1 5,-2 0-443-4,0 12 1 3,-3 3 357-3,-5 4 0 3,-4 10 121-2,-11 7 0 1,-4 3-199-2,-25 2 1 3,-13 5-54-3,-9 4 1 3,-6 1 46-3,-4 2 0 3,-7-2 0-3,-4-3 0 3,-4-4 19-3,-2-1 1 3,-3-2-2-3,0-12 1 3,-5 10-34-3,7-20 1 2,6-7-59-1,4-7 0 2,3 0-82-3,7-5 1 2,8-2-7-2,12 2 1 3,5-5 545-2,12-2 0 2,8 7-271-4,-1 7 1 7,6 1-188-4,-3 4 1-4,-2 10-269 2,-3 7 1 4,0 2 339-4,-7 12 0 4,-5 1 127-5,-7 7 1 4,-8 6-26-3,-5 4 0 3,-8-3-50-3,-4-3 0 3,-5 1 10-3,5-3 1 3,-5-5-56-3,-3-2 1 3,-2-5 19-3,-3-7 0 3,3-5 28-3,5-15 0 4,2-1 12-5,5-1 0 4,3-5-69-3,5 0 0 3,7-4-160-3,5 7 1 3,5-3-211-3,0 7 1 3,2 8 451-3,-9 0 1 3,2 12 75-3,-10 2 1 3,-8 10-151-3,-6 5 1 3,-6 9 0-3,-9-5 0 3,-6 1-9-3,3 2 0 4,-10-5 14-5,0-5 0 5,0-2 105-6,3-5 0 6,0-2-106-4,7-10 1 3,-5 14-7-3,5-14 0 4,0 0 69-5,10-7 0 4,7 0 38-3,5 4 0 4,3-9-55-4,-1 5 0 3,1-3-25-4,5 6 0 4,2 8-20-3,0 1 1 3,0 0-24-2,-7 7 1 2,-5-2-31-4,2 7 0 4,-2-1-10-2,-1 11 0 2,4-8 12-4,-4 5 1 5,-1-4 43-5,-6 6 1 4,-2-7 12-3,-5 1 1 3,0 1-8-3,-5-4 0 4,-5 2 0-5,0-2 0 5,2 0 2-5,-4-2 1 4,2-1-10-3,-2-7 1 3,2 5-30-3,5-12 0 3,0 10-32-3,12-10 0 4,3 0-88-4,7-7 0 2,5 4-44-1,3-4 0 1,2 2 127-1,-2 5 0 2,-3 0 274-4,0 12 0 5,-2-2-95-5,-3 14 1 6,-2-5-52-2,-5 15 1-2,-3 2-56 0,-2 10 1-2,-5 0 18 1,-8 9 1 4,-4 6-59-5,-10 1 0 6,-11 1 100-6,1-5 0 4,0-13 68-4,-3-1 0 5,-7-6-55-5,10-11 0 5,5-8-66-5,-3-7 1 4,1-5-33-3,4-11 1 5,0-4-52-7,8-4 0 6,2 0 12-5,7 3 0 4,11-3 16-3,-8 0 0 3,2 7 11-3,-2 5 0 3,0 0 28-3,0 0 0 3,0 0 4-3,-25 17 0 3,-14 14-442-2,-20-2 0 3,-13 12 588-5,-22-3 1 4,-12 6 8-4,-40 4 1 5,-29 5-91-5,7-7 1 5,-5-15 19-4,5-9 1 3,5-10-371-4,15-17 1 5,12-7 611-4,15-7 0 3,17-10-393-3,15-5 0 3,18-17-70-3,14 6 0 3,17-6 133-3,11 10 1 6,14 10 47-3,5-1 0-1,5 3-89-8,2 13 1 10,-4-1 20-4,2 2 0 3,-5 8-63-3,-19 14 0 4,-16 8 381-5,-7 2 0 4,-10 12-235-3,-9-1 1 3,-8 9-508-3,-8-4 1 4,-7 1 711-5,-7-12 1 4,-3 2-156-3,-24-19 1 3,-15-5-523-3,14-12 1 3,6-15 623-3,24 3 0 3,17-5 6-3,26 3 1 3,21 6-139-3,3-1 0 3,7 4-77-3,1 2 1 3,-1 6-89-3,-5-3 1 4,-4 4-156-5,-13 16 1 4,-10-6-313-3,-10 15 1 4,-7 9 1164-5,-3-6 0 5,-4 9-592-5,-5 0 0 8,-8 2-638-8,-22-2 0 1,-18 0 1210 0,13-12 1 4,7-5-480-1,8-17 0-4,7-7-280 0,30-5 0 5,20-12 119-3,-1-2 0 3,16-10-39 0,2 9 1-4,7 3 128-4,-2-2 1 8,2 9 157-4,-4 6 0 3,-6-1-35-3,-7 12 1 3,-7 10-109-3,-6 4 0 5,-4 8-437-4,-18 12 0-1,-9 5 450 0,-8 0 0 3,-10 2 64-2,-29 2 1 7,-25 6-860-13,15-20 0 7,2-7 1413-2,12-17 1 3,13-25-674-3,10 9 0 4,15-13-217-5,7 5 0 5,12-5 50-5,13 12 0 5,14-2 481-5,-7 2 0 5,-2 5-178-5,0 4 1 5,-1 1-166-5,-6 5 0 4,-4 2-402-3,-6 0 0 4,-16 2 664-5,-19 8 0 5,-22 2-160-5,2 10 0 4,-5 2-798-3,-8-3 0 3,1 1 1375-2,-3-5 0 2,0 0-1343-4,-4-8 0 4,-4-6 1321-2,14-15 0 2,4-10-738-3,0 0 1 2,0 3 35-2,10 0 0 4,7-5 380-5,8 0 1 6,12 0-455-7,-5-3 1 5,5 1-422-3,3 4 1 4,5-5 1018-5,-1 10 0 5,3-7-360-5,10 3 0 5,5 6-165-6,12 6 1 6,8 4-179-3,-6 10 0 2,-1 7 173-4,-4 4 1 5,1 11 415-4,-3 7 0 3,-9 7-314-3,-18 19 0 3,-13 12-441-4,4-14 0 5,-6-7 441-5,5-10 0 4,5-17 293-2,0-5 1 2,5-17-454-3,3-4 0 4,-6-12-294-1,23-1 1-3,15-7 651-2,-3 1 0 5,3-15 49-3,2 9 1 4,0 1-181-5,0-1 0 5,0 13-186-5,-4 9 0 5,-11 7-448-5,-2 13 0 5,-10 2 872-4,-23 21 1 2,-21 10-239-1,-3 10 1 3,-10 5-276-6,0-3 1 6,-2 0 526-4,-1-14 1 2,6-5-733-1,2-22 1 1,5-16 597-2,3-8 1 4,7-24-167-2,19-12 0 1,11-10-293-4,12-2 0 3,17 3 105-2,10-11 0 3,15-1 170-3,7 4 0 3,10 10-39-4,3 14 0 5,0 15-60-5,-11 9 0 4,-1 8 254-2,-8 11 1 2,-8 6 28-3,-2 14 0 3,-2 5-171-3,-13-1 1 3,-3 3-245-4,-4-4 1 5,-10-3-223-4,-17-5 1 3,-11-3 847-3,4-13 0 2,4-1-349-2,27-22 1 4,18-1-74-5,9-13 1 5,8-12-6-5,7-5 0 6,13-12-10-7,0-2 1 6,7-5-119-4,5-3 1 3,7 3 82-3,3 3 1 3,-3 4 74-3,1 10 0 3,-3 2-19-3,-5 7 1 3,-8 15-64-3,-2-2 0 4,-4 1-657-5,-9-3 1 4,1 1 363-3</inkml:trace>
    </iact:actionData>
  </iact:action>
  <iact:action type="add" startTime="50836">
    <iact:property name="dataType"/>
    <iact:actionData xml:id="d9">
      <inkml:trace xmlns:inkml="http://www.w3.org/2003/InkML" xml:id="stk9" contextRef="#ctx0" brushRef="#br0">11998 8825 2084 0,'0'0'0'8,"61"-36"97"-2,-41 36 1 3,-2 0 25-3,-6 0 1 3,-5 3-115-3,18-3 0 3,12-3-225-3,5-2 1 3,5-7-204-3,5 12 0 3,5-9 721-3,2 6 1 3,5 3-75-3,5 3 1 3,5 6-152-2,-2-1 0 3,-3 1-326-5,3 3 1 5,-3-2 68-5,0 0 0 4,5 2 511-2,0 0 1 2,5-3-225-3,-2 1 1 2,2-3-360-2,5-7 0 3,7-7 362-3,31 5 1 4,26-10 69-5,-7-1 0 5,2-3-534-5,5-4 1 6,5-1 715-7,5 6 0 6,0 6-676-5,0-3 1 5,-2-1 642-5,0 1 0 5,2-2-730-5,-3 4 0 5,-1 1 801-5,-6 6 1 4,-3 3-1006-2,-4-7 1 2,-2 7 1128-4,-1 7 1 5,3-7-653-5,-10 3 0 4,0-3 161-3,4 0 1 3,1-3 163-2,-10 3 0 1,-10 3-674-2,0-3 1 4,-4 2 849-5,4-2 0 5,2-2-291-5,-7-1 1 4,-4 3-555-3,-6 0 1 4,-2 0 809-4,0-7 1 2,-1 5-192-1,-14 2 0 1,0 0-271-1,-7 9 0 1,2-4-336-2,-17 5 0 4,-5-5 830-5,7 7 1 5,2-5-212-5,1 2 1 5,2-4-124-5,-2 3 1 6,-3-4-314-7,0 6 1 6,3-3 240-5,0 3 0 5,2 4 279-5,3-11 0 5,2 2-151-4,-3-1 1 2,4-8-247-1,-1 1 1 3,2 1-161-6,13-1 1 5,15-14 649-2,-5 3 0 2,-5 0-202-3,-25 1 1 3,-10 1-253-3,5 5 0 4,-2-2-279-6,2-3 1 6,3 7 728-4,2-10 0 3,3 1-164-3,-6-1 1 4,-1 3-116-5,-9-5 1 4,1 5-133-4,-7 8 0 5,-3 1-130-4,2-4 0 3,0 4-75-3,3 1 0 2,0 0 552-2,-2-1 0 4,-1-6-104-5,-10 4 1 5,-4 5-102-4,-3 0 0 3,-7 0-439-4,-5 0 1 5,-1 2-867-5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11-06T04:48:15.430"/>
    </inkml:context>
  </inkml:definitions>
  <iact:action type="add" startTime="20765">
    <iact:property name="dataType"/>
    <iact:actionData xml:id="d0">
      <inkml:trace xmlns:inkml="http://www.w3.org/2003/InkML" xml:id="stk0" contextRef="#ctx0" brushRef="#br0">16733 6756 0,'0'0'9,"0"-13"-8,0-13-1,0-25 10,0 38-1,0 13-7,-14 0 8</inkml:trace>
    </iact:actionData>
  </iact:action>
  <iact:action type="add" startTime="21106">
    <iact:property name="dataType"/>
    <iact:actionData xml:id="d1">
      <inkml:trace xmlns:inkml="http://www.w3.org/2003/InkML" xml:id="stk1" contextRef="#ctx1" brushRef="#br0">5788 5789 1849 0,'0'0'0'8,"0"0"33"-2,0 0 0 3,0 0 20-3,0 0 1 4,0 0-64-4,0 0 0 3,0 0-104-3,0 0 0 2,-15-43 65-2,10 2 0 3,-7-7 169-3,7 0 0 3,5-10 2-3,5-3 0 3,2-1-88-3,10 2 1 5,3-6-118-7,5 11 0 6,7-3-231-5,10 5 1 5,2 3-46-5,6 4 0 4,7 2 926-3,9 13 1 3,1-3-327-3,-3 10 0 3,-9 7-238-2,14 13 0 3,0 4-300-6,5 4 0 6,-5 4 363-4,-2 6 1 4,-5-2 136-6,-13-2 1 13,-5 4-92-14,-11-2 0 4,-9-7-55-1,-4 7 1 1,-8-9-52-2,-2 1 1 7,-2 6-24-5,-8-10 1 0,7 12-6-2,-7-12 0 7,5 15 22-6,-5-15 0 0,0 0 53 1,5-20 0 1,5-1 4-2,2-8 1 4,5-3-17-4,3 1 0 3,2-5-46-4,3 2 0 5,-5-2-81-4,12 7 1 3,5-7-170-4,0 14 1 5,5 10 72-5,10 5 1 5,7 2 464-5,-2 12 0 5,5 8-125-5,-15-1 1 5,-5 3-156-4,0 0 0 2,-10 12 34-1,0-10 0 2,-2 10-99-3,-6-5 1 3,-4-4 45-3,-8-4 1 2,1 1-30-2,-1-5 0 3,-7 0 53-4,-5-12 1 5,12 12-27-4,1-9 0 3,-1-6 3-4,3-9 0 6,10 0-48-6,4-9 0 4,3-6-193-3,10-2 1 3,3-2 542-3,4 2 1 5,8-2-106-4,0 4 0 1,5 8-164 1,-8-3 1-4,-10 8-24-1,-2 6 0 6,3-1-217-4,-1 6 0 3,6 3 15-3,7 3 1 3,9 6 509-3,-1-1 1 3,4 4-172-3,-8 2 1 3,-1-2-150-4,-3 3 1 6,-1-1-137-5,-1 3 0 2,-6-3-85-1,-4 3 1 2,-6 0 125-4,3 0 1 5,-10 5 281-5,3-5 0 5,-3 2-3-5,0-2 0 5,-2-3-53-5,2-2 1 4,-3 0-23-3,8-7 1 5,8-5-90-3,-8-5 1 0,-5-7-16-4,5-5 0 4,0-2-125 0,5-5 0-1,3 5-120-1,-1-3 1 3,1 5 256-3,-3 5 0 5,-5 5 157-3,-5 0 1-1,-12 4-114-2,2 13 1 3,-7 4-46-2,-6 13 0 4,-1 9-70-5,-8 3 0 4,-8-1 0-3,-4 3 1 4,-5 0 180-5,-3-7 0 5,-5 2 52-4,3-7 0 3,2-3-127-3,3-9 1 3,5-7-75-4,12-10 0 4,-10-2-90-2,17-11 1 4,6-1-16-5,6-8 1 3,11 1 305-2,2 1 0 0,-2 1-41-3,4 2 0 6,1 10-66-4,-3 5 0 4,0-6-55-6,-2 16 1 6,-1-6 0-5,4 12 0 7,4 8-39-5,-8 9 1-1,3 10 4 1,-5 8 1 1,3 6-74 0,-3 0 0 0,-2-2-83-4,-3 5 1 6,-2 0 93-4,-3 2 0 3,-4-14 190-3,-1 10 0 3,-5-3 11-3,-2-8 0 4,-5-1-25-5,3-3 0 4,2-12-83-3,-5-5 1 3,0-5 2-2,0-2 0 2,5-15-48-3,-5-2 0 2,12 15 163-2,3-15 0 3,7 0-73-3,3-5 0 3,2-2 16-3,3 2 0 3,2 5-27-3,-8-7 0 5,1 7-10-5,0 7 0 1,0-5-30-1,2 15 1 3,7 10-49-3,-7 4 1 4,3 12-98-6,-3 3 1 7,-2 12 151-6,-3-5 0 4,-7 17 87-3,-5-5 1 3,-8 7-62-4,-2 1 1 5,-2-1-30-4,-8-5 1 3,0 3-5-3,-7-5 0 3,-3-5 37-3,-5-4 0 3,-4-1-106-4,-3-14 0 5,-3-5 20-5,8-11 0 5,-5-4-46-5,7-14 1 5,3-7 54-5,7-4 1 5,3-8 50-4,-1 0 0 3,8 4 29-3,-2-6 0 3,7 11-2-3,0 3 0 3,0 0 43-3,0 0 1 3,0 17-28-2,-7 3 1 1,2 16-115-2,-8 2 1 3,-4 10 77-3,-3 1 1 3,-9 4 127-3,-8 0 0 4,-8 0-22-6,-12 2 1 6,-5 8-250-4,-36 14 0 3,-26 12 196-3,-2-7 1 5,-12-17-57-2,4 0 0-3,1-7-327-2,-8-17 0 5,-4-10 616-3,4-14 0 3,2-7-658-3,4-15 1 3,-1-12 652-3,17-17 0 3,13-9-242-3,12-15 1 3,13-7-224-3,14 2 1 4,5-9 5-5,18 17 1 6,12 9 90-7,2 2 1 6,10 16 100-5,8 6 1 4,-1 17-42-3,-4 0 0 3,0 12 35-3,-5 3 0 3,-6 12 263-3,-6 7 1 3,-8 2-83-3,-8 12 1 3,-4 8-253-3,-27 12 1 4,-21 9-339-5,-1-17 1 4,-4-4 733-3,6-12 0 3,-5-20-360-3,-3-2 0 4,8-8-482-5,-5-11 0 4,-1-10 939-3,9-3 0 3,-1-4-388-3,12-5 1 3,11-5-174-3,2-5 1 3,5-4-200-3,2 2 1 4,3-10 250-5,9 10 0 5,11 0 273-5,14 12 1 5,10 7-120-5,3 0 1 5,10 0-20-5,-6 5 0 6,8 5-40-7,5 7 0 6,-7-8 33-5,-5 18 1 4,4 4-4-3,-9 6 1 4,-3 6-1-5,-5 1 0 4,1-3-88-1,-11 0 0-1,1-7-138-1,-13-5 1 4,-10-12-258-5,-5 0 0 5,-7-15 792-5,2 1 1 5,-2-10-242-4,5 2 1 3,-3-7-183-4,-9-9 0 5,-3-8-27-5,9-2 0 5,9-15 41-5,16 0 0 5,16-9-22-4,4-3 1 2,17-2 39-2,3 15 1 4,15-1 181-4,5 12 0 3,10 6-13-3,5-1 1 3,7 2-86-3,-5 11 1 3,-3 4-102-4,3 7 1 5,5 0-65-5,-9 6 1 5,-4 1 2-5,-1 8 0 5,-11 2 57-5,0 3 1 4,-2 2 104-3,-10 0 1 4,13 0-10-4,-13 0 0 3,0 0 31-3,0 0 1 2,-13-10-40-2,3-7 0 4,-2 0-41-4,-5-12 1 3,-1-2-88-4,-1-3 0 5,-1-9-18-5,7-3 0 5,9 5 110-5,-4-7 0 5,3 0 71-5,5 2 1 6,5-2-43-4,7 7 0 1,8 0-106-1,10 12 1-1,9 0-388 1,3 3 0 1,8 6 497-2,7 6 0 4,4 2 297-4,-4 5 1 3,-2-1-211-4,-11 6 1 5,-7-3-73-3,-12 5 1 3,-5-2-54-5,-3 2 0 4,-5 2-37-5,1-2 1 6,-6 0-44-4,-7 0 0 3,17-14-3 0,-9-10 0-2,-3 2-586-2,2-7 0 4,5 0 383-4</inkml:trace>
    </iact:actionData>
  </iact:action>
  <iact:action type="add" startTime="25920">
    <iact:property name="dataType"/>
    <iact:actionData xml:id="d2">
      <inkml:trace xmlns:inkml="http://www.w3.org/2003/InkML" xml:id="stk2" contextRef="#ctx0" brushRef="#br0">17278 11407 0,'0'0'5</inkml:trace>
    </iact:actionData>
  </iact:action>
  <iact:action type="add" startTime="26626">
    <iact:property name="dataType"/>
    <iact:actionData xml:id="d3">
      <inkml:trace xmlns:inkml="http://www.w3.org/2003/InkML" xml:id="stk3" contextRef="#ctx1" brushRef="#br0">5370 10787 1726 0,'8'-34'2'4,"21"-41"0"5,21-38 136-3,-1 31 1 4,13 0-83-6,-13 29 1 6,3 12-171-4,-2 8 0 3,-1 4-264-3,5 9 1 4,3-6-322-5</inkml:trace>
    </iact:actionData>
  </iact:action>
  <iact:action type="add" startTime="26722">
    <iact:property name="dataType"/>
    <iact:actionData xml:id="d4">
      <inkml:trace xmlns:inkml="http://www.w3.org/2003/InkML" xml:id="stk4" contextRef="#ctx1" brushRef="#br0">6185 10180 1121 0,'0'0'0'7,"10"9"296"-2,22 8 1 5,20 7-172-4,-10 0 0 3,-5-4-125-3,-7-1 1 3,2 3-63-3,-7-6 1 3,-5 1-6-3,-3-2 0 3,-5-8 74-3,-4 3 1 3,-3-1 0-3,-5-9 0 4,0 0 10-5,0 0 0 4,0 0-17-3,0 0 1 3,0-19-16-3,2 2 1 3,3-5-79-3,0-2 1 3,5-2-205-3,12-8 0 3,3 0-302-2</inkml:trace>
    </iact:actionData>
  </iact:action>
  <iact:action type="add" startTime="26932">
    <iact:property name="dataType"/>
    <iact:actionData xml:id="d5">
      <inkml:trace xmlns:inkml="http://www.w3.org/2003/InkML" xml:id="stk5" contextRef="#ctx1" brushRef="#br0">6759 10083 169 0,'12'-7'0'7,"10"-5"564"-2,15-2 0 6,15-3-344-5,5 7 1 2,5 5-432-2,-3 3 0 4,0-3-664-5</inkml:trace>
    </iact:actionData>
  </iact:action>
  <iact:action type="add" startTime="27012">
    <iact:property name="dataType"/>
    <iact:actionData xml:id="d6">
      <inkml:trace xmlns:inkml="http://www.w3.org/2003/InkML" xml:id="stk6" contextRef="#ctx1" brushRef="#br0">7408 10129 1065 0,'8'12'0'4,"4"5"329"0,13 7 1 5,2 5-161-3,-3-5 0 3,-1 5-108-3,-4-5 0 3,-6-5-49-3,-1-7 1 4,1 0-42-5,-13-12 0 4,7 10 4-3,-7-10 1 3,0 0-17-3,0 0 0 3,0-12 56-3,5-2 1 4,0-8-16-5,10-5 1 4,4-4-11-3,-1 7 0 3,1-2-124-1,11-3 0 1,12 0-344-4,3 7 0 5,6 0 267-4,4 5 1 3,-1 15 721-3,5 2 1 3,13 5-193-4,-10 9 0 5,-5 3-161-4,-8 7 0 4,0 10-120-5,-12 2 0 5,-4-2-63-5,-9 0 1 4,-9-1-32-3,0-4 1 3,-3-5 39-3,-2-7 1 3,0-2-1-3,-7-6 1 3,1-6 30-4,-4-3 0 6,8-12-28-8,-3-5 0 8,2-5-76-6,6-9 0 4,4-8-132-3,-5 3 1 4,6 2-246-5,4 1 1 4,7 1 791-4,8 1 0 6,5 2-40-7,3 5 0 7,9 5-117-6,-9 4 1 4,-6 8-112-3,8 0 1 4,-2 0-125-4,-6 7 1 2,-2 4-48-2,-2 6 1 3,-1 12 43-3,-6-8 0 4,-9 5 103-5,-1 1 1 5,-4 1 28-5,-1 1 0 4,-8 2 7-3,-5-9 0 3,2-1-60-3,3-7 1 3,-5 1-14-4,0-8 0 6,0 0-57-5,0 0 0 3,0-12-62-4,8-1 0 4,1-1-78-3,4-3 0 3,2 0 392-3,9-2 0 4,6-8-20-5,0 13 0 5,2-3-38-5,12 3 0 5,10 2-73-5,-9 7 1 5,-6 0-128-5,3 10 0 5,-5 2-14-4,1 8 0 3,-6 1-3-4,0 8 0 5,2 3 16-5,-9 4 0 5,2 5 6-4,-5 5 1 3,1 0-9-3,-6-4 1 3,0-4 68-3,-2 3 1 3,-3-4 47-3,-2-1 0 3,3-4-10-5,-6-6 1 6,-2 3 43-4,2-7 0 4,-7-5-49-5,5-4 0 5,-2-4 37-5,-3-4 0 5,0 0-13-5,0 0 1 5,10 0 4-5,2 0 0 5,8 0-50-5,-5 0 0 5,7 0-4-4,3 8 1 3,-1 4 6-4,1 4 1 5,0 6 5-5,-6 9 0 5,6 10-13-4,-10 3 0 3,0 6-31-3,-3 3 1 3,1-4-51-4,-6 6 1 5,-2 3 3-5,-5-8 1 5,-3 8 34-5,-6-7 1 6,-4 0 33-7,-4-1 0 6,-8 1-44-5,0-13 0 5,1-2-54-4,-8-2 1 3,2-12 22-4,5-3 1 5,6-7-65-4,-4 0 0 2,4 0 101-1,4-4 1 2,-3 1 90-4,1 3 0 4,5-2 5-2,2 12 0 2,5-1-55-3,-2 8 0 4,2-2 6-6,-3 4 0 6,3 0 5-4,-5 3 1 3,1 5 122-3,-9-11 0 3,-6 4 26-3,-9 2 1 3,-4 4-105-4,-12-2 1 4,-5 5-382-3,-16 0 0 3,-11 7 526-2,-30 10 1 2,-20 5-200-4,-7-3 1 5,-6 3-561-5,3-15 1 5,3-10 1072-5,7-11 0 6,8-20-820-7,4-7 1 6,8-14 189-5,17-6 0 5,8-20 435-4,16 6 0 3,21-10-247-4,12 3 1 6,17 5-72-6,5 3 0 4,8 6-12-3,0 10 0 3,2-2 6-3,-3 12 1 3,3-3 5-3,-9 20 1 3,-4 7 4-4,-2 7 0 5,-4 7-92-4,-6 3 1 3,-7 9-346-3,-7 0 0 3,-1 1-251-3</inkml:trace>
    </iact:actionData>
  </iact:action>
  <iact:action type="add" startTime="28514">
    <iact:property name="dataType"/>
    <iact:actionData xml:id="d7">
      <inkml:trace xmlns:inkml="http://www.w3.org/2003/InkML" xml:id="stk7" contextRef="#ctx1" brushRef="#br0">7267 12486 1535 0,'-19'7'0'1,"-18"-5"162"5,-20 8 0 4,-12-5-606-4,-23-3 0 3,-14-4 721-3,7-3 0 3,10-7-2-3,10 0 0 3,10-5-239-4,20 7 0 4,16 1-68-1,-1-6 0 0,7-6-17-2,2-1 0 7,3-7 55-9,7-2 1 5,3-5-43-6,-1 11 1 7,6 1 31-4,-3 12 0 3,8 3-30-4,2 9 0 5,-13 14-36-4,8 3 0 3,-2 5-37-3,2 4 1 3,-7 6 9-3,-6-6 0 3,-2 3-97-3,-7-7 0 3,-2-1 468-3,-8-11 0 3,-8-5 47-3,-4-10 1 2,-8-5-188-1,8-2 0 2,-6-5-191-3,3-4 0 3,-2-1-85-3,0-4 0 3,2-3-173-3,-3-5 1 3,6 0 468-3,5-9 0 4,4-1-22-5,3-4 0 5,2-5-89-6,3 7 0 6,3-2 48-4,9 10 1 3,0 2-89-3,8 4 0 3,-1 3-3-2,6 0 0 1,2 3-49-2,5-3 0 3,5 0-48-2,5-5 0 1,2-12-131-2,10-2 1 3,3-7-101-2,-5 12 0 2,-3 6 118-3,3 6 0 3,-8-5 266-4,1 12 1 5,-6 0 221-5,-7 4 1 4,-7-1 0-3,-6-1 0 3,-4 3-95-3,2-3 1 3,3 5-94-3,2-4 1 3,8-13-92-4,-3-2 0 5,5-5-408-3,5-5 1 1,2 0-434-2</inkml:trace>
    </iact:actionData>
  </iact:action>
  <iact:action type="add" startTime="29971">
    <iact:property name="dataType"/>
    <iact:actionData xml:id="d8">
      <inkml:trace xmlns:inkml="http://www.w3.org/2003/InkML" xml:id="stk8" contextRef="#ctx0" brushRef="#br0">13449 13117 0,'0'0'6,"0"0"4,0 0-8</inkml:trace>
    </iact:actionData>
  </iact:action>
  <iact:action type="add" startTime="30492">
    <iact:property name="dataType"/>
    <iact:actionData xml:id="d9">
      <inkml:trace xmlns:inkml="http://www.w3.org/2003/InkML" xml:id="stk9" contextRef="#ctx1" brushRef="#br0">5153 15095 1871 0,'7'-2'0'5,"11"2"-32"0,-18 0 0 5,7-17-45-4,-7 0 1 3,-2 0-4-3,2-7 0 3,0 3 36-3,12-16 0 3,0-1-94-3,8-8 1 3,0 3-617-3</inkml:trace>
    </iact:actionData>
  </iact:action>
  <iact:action type="add" startTime="30614">
    <iact:property name="dataType"/>
    <iact:actionData xml:id="d10">
      <inkml:trace xmlns:inkml="http://www.w3.org/2003/InkML" xml:id="stk10" contextRef="#ctx1" brushRef="#br0">5531 14522 561 0,'-13'14'0'4,"-11"10"326"0,56-38 0 6,37-17-216-3,-15 2 0 2,8 2-459-2,2 1 1 3,3 2-57-6</inkml:trace>
    </iact:actionData>
  </iact:action>
  <iact:action type="add" startTime="30688">
    <iact:property name="dataType"/>
    <iact:actionData xml:id="d11">
      <inkml:trace xmlns:inkml="http://www.w3.org/2003/InkML" xml:id="stk11" contextRef="#ctx1" brushRef="#br0">6153 14360 404 0,'0'0'0'4,"13"10"382"2,11 2 0 3,8 7-195-3,-7 6 1 3,5-1-86-3,-10-3 1 3,-3-1-109-3,-5-8 1 3,-4-5-56-3,-8-7 1 4,14 0-25-5,-14 0 1 5,10-7 64-5,-5-5 0 5,3 0 20-5,-6-3 0 5,8 1 0-5,2-8 0 4,8-7 0-3,0 3 0 3,5-3-117-1,-1 5 1 0,6-5-251-2,0 2 0 3,9 8 276-3,11 4 1 3,11 6 497-3,-4 9 1 4,5 12-148-5,-8 9 0 4,5 1-154-3,-9 7 0 3,-3 0-64-3,-10-3 1 3,-5 3-89-4,-7-2 0 5,-10-1 39-5,2-6 1 6,0-3-28-7,-5-5 0 6,-4 0 23-4,-8-12 0 3,7 0-47-3,-7 0 1 3,10-8-56-4,-10 8 0 6,20-16-67-6,-8 6 0 4,6-9-61-3,1 2 1 4,1-5 523-4,10 0 0 5,-3 1 34-4,20-3 1 3,12 0-109-8,-7 4 0 7,5 8-186-4,0 0 1 5,4 10-305-5,1-5 0 4,-5 4-803-3</inkml:trace>
    </iact:actionData>
  </iact:action>
  <iact:action type="add" startTime="31170">
    <iact:property name="dataType"/>
    <iact:actionData xml:id="d12">
      <inkml:trace xmlns:inkml="http://www.w3.org/2003/InkML" xml:id="stk12" contextRef="#ctx1" brushRef="#br0">8058 14351 931 0,'10'9'0'2,"5"-1"337"5,7 11 1 2,10 10-102-3,-2 0 1 4,2 0-123-5,-5 0 1 4,2-3-119-3,-9-4 1 3,-3-3-31-3,1-4 1 3,-11-6-24-3,-7-9 1 4,17 5-1-5,-17-5 1 4,13-7-28-3,-3-10 0 3,5-7-46-3,4-3 1 3,-1 6-198-3,9-8 1 3,2 2-229-1</inkml:trace>
    </iact:actionData>
  </iact:action>
  <iact:action type="add" startTime="31350">
    <iact:property name="dataType"/>
    <iact:actionData xml:id="d13">
      <inkml:trace xmlns:inkml="http://www.w3.org/2003/InkML" xml:id="stk13" contextRef="#ctx1" brushRef="#br0">8658 14360 113 0,'0'0'0'3,"-17"5"479"2,34-5 1 6,20 0-197-6,-2 3 1 4,7-1-76-2,0 10 1 1,-5 5-106-2,-5 12 1 3,-5 5-104-3,-5 7 1 4,-9-8-31-5,-8 1 0 4,2 2-66-3,-7-14 0 3,0-5-8-3,0-17 0 3,0 0 44-3,0 0 1 3,0-10 24-3,0-4 1 3,5-8-23-3,2 0 1 3,6-4 3-3,-1 4 1 3,0-4-165-3,8 2 0 3,-3 7-15-3,3 2 1 3,5 1 105-1,2 7 0 0,0-6 30-2</inkml:trace>
    </iact:actionData>
  </iact:action>
  <iact:action type="add" startTime="31605">
    <iact:property name="dataType"/>
    <iact:actionData xml:id="d14">
      <inkml:trace xmlns:inkml="http://www.w3.org/2003/InkML" xml:id="stk14" contextRef="#ctx1" brushRef="#br0">9305 14486 516 0,'0'0'0'3,"0"0"338"3,5 7 0 3,10 7-105-3,2 8 1 3,-2 2-102-3,2-2 0 3,-4-5-93-3,-1-3 1 3,0 1 13-3,1-8 0 3,-6 0-21-3,3-4 1 4,2-3-33-5,8-12 0 5,7-3-37-5,-2 1 0 5,0-6-84-5,12 1 1 6,10-5-174-7,-8 5 1 6,3-3-527-5</inkml:trace>
    </iact:actionData>
  </iact:action>
  <iact:action type="add" startTime="31785">
    <iact:property name="dataType"/>
    <iact:actionData xml:id="d15">
      <inkml:trace xmlns:inkml="http://www.w3.org/2003/InkML" xml:id="stk15" contextRef="#ctx1" brushRef="#br0">9945 14505 774 0,'12'5'0'3,"8"5"416"4,5 6 0 1,12 8-182-1,-5-2 1 1,10 7-165-1,-10 0 0 2,-2 0-70-3,-3 0 0 3,-5 0-81-4,-2-3 0 5,-8 1 12-4,-4-3 1 3,-1 5 22-4,-2-15 1 4,0 1 54-2,-3-3 0 2,3-10-11-4,-5-2 0 5,0 0 16-4,0 0 1 3,0 0-22-4,0 0 0 4,0 0-27-3,0 0 1 3,8-9 6-2,-8 9 0 3,22-13-86-5,-7 6 0 5,7 0-54-4,0 2 1 5,5 3-87-7,6 2 0 6,-4 12 170-7,3 2 0 8,-7 6 349-7,0 6 0 6,-10-2-60-4,2 12 1 3,-5 3 9-3,-4 2 1 3,2 7-165-3,-3-7 0 4,-7 7-52-4,-5-7 1 2,3 3-40-2,-1-13 0 3,1-5 36-3,2-9 1 3,0-10 23-3,0-7 0 3,0 10 51-2,0-10 1 2,0 0-20-4,0 0 0 5,12-12-25-5,0 7 0 5,6-4 0-5,4 6 0 5,2 3-21-5,6 12 1 5,2 0-46-4,-7 10 0 2,-3 9-27-2,-2 10 0 4,-8 3 86-5,3 4 0 5,-3 10 27-5,-2 4 0 5,-7 11-81-5,-6 4 0 4,-7-3-163 3,-12 23 0-9,-12 14 192 3,-8-5 0 3,-5 0-252-4,-3-15 1 5,-6-6 539-4,1-23 1 2,-2-16-57-1,1-17 1 1,4-15-140-1,17-9 0 2,13-10-107-4,2-4 0 8,3-6-90-9,4 1 0 5,4-3 43-1,4 5 0 0,0 2-7-3,5 10 0 3,17-12 22-2,-5 12 1 4,1 3 6-5,-1 9 0 5,-5 5 41-4,-2 2 1 3,-2 10-8-4,-6 2 1 4,-9 8 64-3,-10-3 1 3,-5 7-177-3,-18 3 0 4,-9 7-376-5,-28 10 1 5,-29 11 1190-5,0-9 1 4,-8-2-942-3,-7-8 1 4,-9-6 444-5,6-23 1 4,3-14-38-3,-2-5 0 3,-1-7-707-1,13-7 1 0,10-7 944-1,12-15 0 0,15-5-284 0,17-19 0 2,23-10-128-4,9 22 0 4,23 10-69-2,-1 0 0 1,8 2 26-2,-2 7 1 3,2-2 64-1,-3 7 1 1,3 5 40-4,0 12 0 3,-12 17 2 0,0 7 0 1,-11 5-54-4,-1 2 1 4,-8 10-314-2,-18-7 1 2,-14-3 304-5,-22 13 0 7,-21 2 351-4,13-5 1-1,-4-3-505 1,-6-11 0 2,3-11-433-4,2-6 0 5,-2-17 1238-3,9-12 1 2,6-15-524-4,12-10 0 5,9-1-175-5,21 1 1 5,19 1-102-5,-4 2 1 5,9-2 77-5,-2 16 0 5,7 5 25-4,-3 3 0 4,11 5 83-6,-3-1 0 6,8 3 18-6,2 12 0 6,-8-12 6-4,8 12 0 2,-17 19-98-1,-3 3 0 5,-5 9-28-6,-12 8 0 3,0 4 404-2,-12-4 1-1,-8 4-233-2,-17 5 1 8,-17 5-400-8,-6-7 1 6,-6-2 74-6,-1-13 0 6,3-9 619-4,-6-1 1 4,9-9-630-5,-9-2 1 4,1 0-47-3,2-5 1 4,6-8 763-5,9-11 0 5,2-13-410-4,18-2 1 3,7-12-130-3,5-12 0 10,8-5-119-15,17 5 0 7,10-4-23 1,7 8 1-4,5-1 201-1,8 14 0 9,-3 4 114-9,5 6 1 5,0 9-13-4,5 2 1 5,2 1-34-5,-2 4 1 6,2 3-101-3,-7 7 1 1,13-7-86-6,-13 7 0 6,-20 7-91-4,-5 5 0 5,-4 3 210-5,-13-6 1 4,-5 6 363-3,-3-13 0 5,-4-4-276-4,-3-5 0-1,0-15-156 0,3-10 0 4,-8-13-4-5,10-16 1 5,3-11-231-5,-1-22 0 4,8-21 124 1,18 33 0-2,16 9 443-3,1-4 0 2,14 3-133 1,6 4 1 0,4-5-28-3,3 17 0 5,4 7-113-4,16 3 1 2,14 3-132-2,-12 6 0 4,-2 10-378-5,14 10 0 4,-4 2 40-3</inkml:trace>
    </iact:actionData>
  </iact:action>
  <iact:action type="add" startTime="33531">
    <iact:property name="dataType"/>
    <iact:actionData xml:id="d16">
      <inkml:trace xmlns:inkml="http://www.w3.org/2003/InkML" xml:id="stk16" contextRef="#ctx1" brushRef="#br0">4834 15671 651 0,'0'0'0'0,"0"0"201"4,0 0 0 7,0 0-147-6,0 0 0 4,-17-17 268-3,-3 3 1 3,-5-8-109-3,-4-11 1 4,-11-4-111-5,11-4 0 4,-3-7-132-3,14 3 0 3,1-4-93-3,17-11 0 3,10-7-372-3,10 6 0 5,9 4 159-6,21 8 1 5,19 6 868-5,0 4 1 5,5 8-414-5,-12 7 0 5,-5 2-527-5,-3 15 0 5,3-7-182-4</inkml:trace>
    </iact:actionData>
  </iact:action>
  <iact:action type="add" startTime="44280">
    <iact:property name="dataType"/>
    <iact:actionData xml:id="d17">
      <inkml:trace xmlns:inkml="http://www.w3.org/2003/InkML" xml:id="stk17" contextRef="#ctx0" brushRef="#br0">33340 10319 0,'0'0'1,"0"0"4,0 0-3</inkml:trace>
    </iact:actionData>
  </iact:action>
  <iact:action type="add" startTime="44813">
    <iact:property name="dataType"/>
    <iact:actionData xml:id="d18">
      <inkml:trace xmlns:inkml="http://www.w3.org/2003/InkML" xml:id="stk18" contextRef="#ctx1" brushRef="#br0">23543 5960 1871 0,'10'-2'0'7,"10"2"74"-1,0-5 1 3,4-2-57-3,1 4 1 3,-5 1-72-3,2 0 0 3,3-8-98-3,2 12 0 3,3 8-200-4,7 2 1 5,7-5 77-4,1 3 0 3,4-5 842-3,8-5 0 3,10-5-325-3,-11 0 1 5,6-2-204-7,0 2 0 6,0-5-397 0,2 6 1 3,5-11 366-12,0 3 0 4,5 5 320 1,-2-5 0 4,0 5-211-5,-8-1 0 4,-7-1-106-3,-6 4 1 5,-6-2-125-6,-1 2 0 4,1 5-175-3,-3-5 0 3,0-2-17-3,0 2 1 4,-5 5 649-6,-3 5 0 7,-4 2-130-6,2 3 1 5,-2-3-40-5,0 5 1 4,2-7-87-3,0 0 1 4,0 2-31-5,-3-7 1 5,1 0-74-5,-5 0 1 5,-3 0-34-5,-2 0 1 5,-3 0-13-5,0 0 1 4,3 2 29-3,-5 1 1 4,-3 4-24-5,1-2 0 4,-3-3 8-4,2 1 0 5,3 4-28-5,0-7 0 7,2-7 41-4,-2 4 0-4,0 1-50 3,-1 2 1 2,-1 2 74-3,-1 8 1 3,0-8 22-3,1 3 0 3,-1 5-31-4,-5-6 1 7,1 6 80-6,7-5 0 3,4 5 73-4,1-8 0 3,7 3-74-3,-2-5 1 5,2 0 16-4,-4-5 1 3,-1 5-90-4,-5 0 0 5,3 5 2-5,-5-5 0 5,2 7-7-4,3-7 1 3,-1 2 6-3,1 1 1 3,0 2-52-4,5-5 1 7,7-5-50-5,0 2 0-2,7 1-234 1,6-10 0 4,2 0 351-5,5 5 0 5,4-3 236-5,-1 8 1 5,4-8-118-4,-9 8 0 3,-4 2-88-3,-4 0 0 3,0 2-64-3,-7 0 1 5,2 6-83-3,-2-8 0 0,2-8-119-1,-5 6 0-2,2-3 60 1,-6 5 0 3,-6-2 74-3,5 2 0 3,0 0 206-3,0 2 0 3,-2-2 72-3,0 3 1 3,-3-1-71-3,3 0 0 3,-1 6-13-3,1-8 0 3,5 0-71-3,-6 0 0 3,1 0-43-2,-3 2 0 7,-2-2-13-12,0 2 0 7,0 6-21-2,-1-6 0 0,-1-2-29-3,6 5 1 6,1-5 8-5,0 0 0 4,7 0-108-2,-2 0 1 2,2 0-40-3,-3 0 0 3,3-5 133-3,-2-2 1 3,0 2 335-4,2 3 0 6,5 2-97-6,2-10 1 5,-2 5-41-5,3 3 0 4,-1-8-103-3,-4 8 0 3,-3 2-31-3,0 0 0 3,-2 0-69-3,-5 0 1 3,-6 0-8-4,4 0 1 5,-4 0-23-5,6 0 1 5,0-5-68-4,2 5 0 3,3-10-55-4,-1 8 0 6,3 2 307-5,0-7 0 2,3 7 109-2,-3 0 1 4,3 0-53-4,2 0 1 2,2 0-27-2,-2 0 1 3,-7 0-106-3,0 7 1 4,-6-7-10-5,4 0 0 4,-4 0-80-2,3 2 1 1,1-2-53-2,-1 3 1 5,-3-3-83-3,6 0 0 0,2-3-41-5,0 3 0 7,3-2 315-5,-1 2 0 5,1 0 186-5,0 0 1 5,2 0-35-5,0 0 1 7,2-7-72-6,-2 7 1 1,-2 7-105-2,-3-7 1 8,-2 0-63-11,-3 0 0 7,0 0-46-3,0 0 0 5,0 0-55-6,1-7 0 4,-1 7-15-3,2-5 1 3,-4 2 3-3,2 3 1 3,-2 3-18-3,0 2 0 4,-3 2 277-6,0-7 1 14,3 5 58-17,-3 2 0 6,-2-2-45 1,0-3 0-1,-1 8 2-3,1-8 0 6,2 5-74-5,3 1 1 5,5-6-56-4,-11-2 1 4,-1 2-15-2,1-2 1-3,-1 0 2 2,-3 0 1 2,-1 0-30-4,4 0 0 5,-1 3-15-5,-2 2 1 5,0-5 29-4,-6 0 1 3,1 0 11-3,-10 0 1 4,15-8-36-3,-15 8 1 1,10 0 28-3,-10 0 1 4,0 0-27-4,0 0 0 5,20-2 16-4,-8 0 0 2,1 2 9-2,-1-10 1 3,-2 5 8-3,-10 5 1 3,12 0 55-3,-12 0 1 3,0 0-170-3,0 0 0 4,0 0-1215-5</inkml:trace>
    </iact:actionData>
  </iact:action>
  <iact:action type="add" startTime="52552">
    <iact:property name="dataType"/>
    <iact:actionData xml:id="d19">
      <inkml:trace xmlns:inkml="http://www.w3.org/2003/InkML" xml:id="stk19" contextRef="#ctx1" brushRef="#br0">13974 7758 1961 0,'0'0'-1'5,"-22"0"0"4,-10 0-48-3,24-14 0 3,11-6 7-3,2 6 1 4,7-3-49-5,8 2 1 4,9 1 81-3,1 2 1 4,-3 7-7-5,5 3 1 5,3 4-177-5,2 3 1 4,2 5-588-3</inkml:trace>
    </iact:actionData>
  </iact:action>
  <iact:action type="add" startTime="52688">
    <iact:property name="dataType"/>
    <iact:actionData xml:id="d20">
      <inkml:trace xmlns:inkml="http://www.w3.org/2003/InkML" xml:id="stk20" contextRef="#ctx1" brushRef="#br0">14394 7746 438 0,'0'0'0'0,"22"22"385"14,-5-8 1-13,6 3-191 3,-1-3 0 7,5 6-62-7,-5-6 1 7,-7-2-68-6,2 0 0 5,-9-7-62-5,9-5 1 8,3 0 29-6,2-12 1-1,3-10-51-2,-3-7 1 5,3 0-85-3,4-2 0 3,-4 0-34-4,5 2 1 5,2 0-164-5,-3 5 1 6,3 2-309-7</inkml:trace>
    </iact:actionData>
  </iact:action>
  <iact:action type="add" startTime="52864">
    <iact:property name="dataType"/>
    <iact:actionData xml:id="d21">
      <inkml:trace xmlns:inkml="http://www.w3.org/2003/InkML" xml:id="stk21" contextRef="#ctx1" brushRef="#br0">15056 7621 595 0,'0'0'0'3,"12"12"469"2,20-5 1 5,10 7-199-4,-2 8 0 3,2-5-140-4,-5 2 1 5,-5 8-110-5,-2-8 1 5,-6 5-24-4,-4-7 1 3,-5 0-23-4,-3-3 1 5,1-9-35-5,-1 2 0 5,3-7 10-4,5-7 0 3,4-7-97-3,-2-3 1 2,3-3-89-2,2 1 1 5,5-7 112-7,1 2 0 7,4 4 450-6,0 11 1 6,12 4-116-7,-7 5 1 6,3 5-83-5,-8 2 1 9,-5 5-81-9,-5 5 1 0,2 0-94 1,1 2 1 4,-5-2-39-4,2 7 1 6,-2-5-14-6,-6 3 0 1,-1-10 39-4,-1 2 1 10,-5 1-9-8,1-8 1 2,-1 5 14 0,0-9 0 2,3-3-48-3,8-10 0 4,1-7 1-6,8-2 1 7,-2-8 314-3,2 8 1 2,-5 0-75-7,3-3 1 5,0 5-40-3,2 5 0 5,-5 2-65-5,7 3 0 8,3 5-31-9,-12 2 0 3,-3 0-48 0,-4 0 1 3,-1 2-5-3,-5 5 0-1,1 6 11 1,-1 1 0 2,-5-2 6-3,6 5 1 3,4 7-33-3,-5-7 1 3,1-5-11-4,-1-2 1 4,0 4-1-3,1-4 0 3,-6-3 14-2,6-2 1 1,1-3-8-2,1 3 0 3,5-10-34-3,0 3 1 4,4-8 71-5,6-7 0 5,0 0 232-5,4 3 1 4,3-15-70-2,-5 12 0 2,-2-5-63-3,0 8 1 3,-10 7-42-3,4-5 1 3,-6 9-42-4,9 3 1 5,5 0-2-4,-10 3 0 3,-2 1-25-3,0 6 1 3,-3 0-49-3,0-3 1 3,-4 5 21-4,6 2 0 5,-4 3-18-4,0 0 1 2,-3-2 20-1,1 2 0 2,1-3 15-3,-1 3 1 3,-3-5 28-3,0-2 1 4,-1-3-2-6,-1-7 1 7,2 0 4-3,5-7 0 1,2-3-85-3,3-7 1 1,-3-2 167-2,5-5 0 4,0 4 38-3,3-1 1 3,2 4-29-3,-5 0 1 3,1 10-2 0,-1-3 1-1,-2 8-53-1,9-6 0-1,3 16-40 0,-2-8 1 3,-10 2 15-3,0 8 1 3,-1-1-53-3,-4 1 1 4,-5 0 29-5,0-3 1 4,-5 3-38-3,2 4 1 3,6-7 28-3,-8 5 1 3,2-7 13-4,-7-5 0 5,7 12-3-5,-7-12 1 5,18-5-33-4,-11-2 0 4,5 2-33-5,6 3 0 4,-6-10-6-4,5 7 0 5,3-7-151-4,0 5 1 3,-5-1-954-4</inkml:trace>
    </iact:actionData>
  </iact:action>
  <iact:action type="add" startTime="58099">
    <iact:property name="dataType"/>
    <iact:actionData xml:id="d22">
      <inkml:trace xmlns:inkml="http://www.w3.org/2003/InkML" xml:id="stk22" contextRef="#ctx1" brushRef="#br0">19253 7830 1983 0,'0'0'0'8,"0"0"-2"-2,0 0 0 3,0 0-54-3,0 0 0 3,0 0-43-3,0 0 0 3,0 0-110-3,0 0 0 3,0 0-617-3</inkml:trace>
    </iact:actionData>
  </iact:action>
  <iact:action type="add" startTime="58217">
    <iact:property name="dataType"/>
    <iact:actionData xml:id="d23">
      <inkml:trace xmlns:inkml="http://www.w3.org/2003/InkML" xml:id="stk23" contextRef="#ctx1" brushRef="#br0">19678 7572 1267 0,'29'0'0'2,"21"0"104"-2,6 3 1 8,1 2-1179-2</inkml:trace>
    </iact:actionData>
  </iact:action>
  <iact:action type="add" startTime="58256">
    <iact:property name="dataType"/>
    <iact:actionData xml:id="d24">
      <inkml:trace xmlns:inkml="http://www.w3.org/2003/InkML" xml:id="stk24" contextRef="#ctx1" brushRef="#br0">20204 7640 1099 0,'12'12'0'1,"13"0"366"8,2 2 1-3,7 3-194 0,-6-2 0 3,-6-1-113-3,-2 1 1 3,-1-10-61-3,-1 2 0 3,-1-5-18-3,3-11 0 3,2-4-70-3,3-6 1 3,4-7-207-3,6-6 0 3,-1 3-698-3</inkml:trace>
    </iact:actionData>
  </iact:action>
  <iact:action type="add" startTime="58394">
    <iact:property name="dataType"/>
    <iact:actionData xml:id="d25">
      <inkml:trace xmlns:inkml="http://www.w3.org/2003/InkML" xml:id="stk25" contextRef="#ctx1" brushRef="#br0">20826 7546 729 0,'13'0'0'0,"11"0"495"9,8 5 0-4,15 2-223 0,-5 10 0 4,5 12-142-3,-10 2 0 4,0 10-77-5,-10-10 0 4,1 3-86-3,-6-5 1 3,-5-2-50-3,8-11 1 4,-5-1-42-5,2-15 1 4,3-15-26-3,-1 1 1 3,3-10 58-2,6-5 1 1,1-2 313-1,3 9 0 2,3-7-22-4,4 10 0 4,10-1-79-2,-9 16 1 2,4 8-131-4,-2 11 1 7,-2 9-121-4,-1 5 0-1,6 0-24-4,-11 2 1 6,3 3 34-2,-10 0 0 2,-2-3 198-1,-3-2 1 0,-5-7 53-2,1-6 0 2,-1-1 9-3,5-15 1 5,3-7-7-4,4-3 0 4,11-19-133-3,-6 0 1 0,3-2-59-2,3-5 1 5,4 4-137-5,0 13 1 5,1 2-94-5,-1 8 1 5,1 1 379-5,-3 8 0 5,-1 0 95-4,-8 8 0 4,-1 4-104-5,-8 5 1 4,-2 4-20-2,-4-2 1 2,-9 8-74-3,1-8 1 3,-5 3-1-3,3 0 1 2,-6-8-4-2,5 1 1 3,6-1 8-4,-1-14 0 5,8-7-4-2,4-3 0 2,6-14-140-3,2-2 0-1,0-3-161-2,5 5 1 6,5-5 265-4,0 2 0 3,2 8 269-3,3 4 0 3,2 3-71-4,-4 10 0 5,-1 2-80-4,-7 2 0 4,-5 10-67-5,-2 5 0 5,-6 3-65-4,-4 4 0 3,-3 0 0-4,-2-3 0 5,0-1 8-4,-5-3 1 4,0-3 9-5,-1-4 0 3,-1-8-59-3,6-2 1 5,-4-2 39-4,8-13 1 3,4-2-100-3,2-9 1 4,6-3 311-5,4 0 1 4,1-5-53-3,7 3 1 3,2 7-69-3,1 0 0 4,-1-3-52-5,-2 13 0 5,0 7-132-6,-3-1 1 6,-4 8 21-5,-8 3 1 6,-5 9 132-6,0 2 0 5,1 13 34-3,-9-3 1 2,1 0 19-3,-8 5 1 2,1-5-30-3,-1 0 1 3,-4 3 41-1,1-11 1 3,4-1 38-6,2-10 1 6,-1 2-56-3,6-14 0 2,2-8-29-4,1-4 1 5,1-10-40-5,4 0 0 5,1-2-24-6,3 7 0 7,0 0-13-7,-2 7 1 6,0 5-1-4,2 0 1 3,-5 9-19-4,3 3 1 5,-1 5-5-5,-6 5 1 4,-4-6 14-2,-1 11 0 1,-6 9 92 0,0-7 0 2,-2 2-70-5,2 8 1 3,-7-8-32-2,8 3 0 3,4-3-18-3,5-5 1 3,3 1 206-3,2-13 0 3,0-4-52-3,13-25 1 20,7-4 43-22,-3 0 1 7,1-3-122-7,-6 5 0 6,1 5-47-3,-3 7 0 2,-3 7-14-4,-1 8 1 4,-6 12-10 0,-3-10 0-3,-1 2 28-1,-4 8 0 5,-1-3 26-5,-3 10 0 5,-1 0 4-5,-1 4 0 5,-3 1-1-5,2 0 1 6,3-5-76-7,0-5 1 7,7-5 150-7,2-7 0 9,1-5 45-5,2-7 1-2,3-7-46-1,0-5 1 3,2 2-51-3,0-7 0 5,0 3-21-1,0 9 0-2,0 2 2-3,-2 1 0 6,-1 2-40-2,1 7 0 1,-5-7-52-4,-3 9 1 3,0 3 53-1,-4 3 0 5,-4 2 39-10,-4 2 1 6,-2 3 55-1,-3 9 0 3,2 0-54-5,-4 0 0 4,-1 3-2-3,5-5 1 2,-2-12-81-1,8 2 0 2,2-7 9-2,2-12 1 3,-2-3-4-7,2 1 0 7,0-3 96-4,0 3 0 3,3-3 128-3,0-2 0 3,5 9-71-4,-8-2 1 6,5 9-24-7,3-6 1 6,0 4-8-4,2 5 1 3,0 0-32-3,-5 5 0 3,0 4-18-3,-2 8 0 3,2 3-18-4,-9 6 0 5,-1-4 13-4,-2-1 0 4,-5 6-22-4,2-10 0 3,-2 0-26-4,5-5 0 5,5-5-144-6,-3-7 1 8,1 0-1558-6</inkml:trace>
    </iact:actionData>
  </iact:action>
  <iact:action type="add" startTime="71431">
    <iact:property name="dataType"/>
    <iact:actionData xml:id="d26">
      <inkml:trace xmlns:inkml="http://www.w3.org/2003/InkML" xml:id="stk26" contextRef="#ctx1" brushRef="#br0">18586 9452 1860 0,'10'-14'0'7,"9"-8"-33"-1,4-7 0 3,6-10-224-3,6 10 0 4,7 1 289-6,10 6 1 6,9 5 277-4,11 10 0 3,2 7-202-3,-5 7 0 3,-4 10-277-3,-4-3 0 3,-1 8-163-3,-9 0 0 3,-6-5 88-3,-3-3 1 5,-12 0 486-8,2-6 1 9,-8-1-76-9,-4-2 1 8,-5 0-79-5,-5-5 0 5,-5 0-36-4,-5 0 1 1,0 0-2-3,0 0 1 3,0-10 63-3,7-5 1 5,6-11-11-5,11-1 0 5,3-1 23-4,10 6 0 3,8-2-91-4,4 7 0 5,11 10-244-5,-4 2 1 4,11 12-313-2,2 0 0 5,-2 13 875-5,-3-1 1 2,-2 3-203-6,-10-1 0 8,2-4-63-8,-14 0 0 7,-6-5-44-4,-9-5 1 2,-10 0-26-3,-3-4 1 5,-2 2-20-5,2-13 0 5,1-6 45-5,7-8 0 4,4-2-107-2,1-5 0 1,7 3-119-2,10-3 0 3,2 10 10-3,13-8 0 4,10 8 491-5,-3 7 1 7,8 2-246-5,-3 8 0 1,-5 2-158-4,-2 7 1 5,-3 7-104-4,-4 3 0 6,-6 5 58-7,-12 0 0 6,-10-3 89-5,-5-7 1 5,-4 2 131-3,-6 1 1 1,-2-5 19-1,-10-10 0 1,15 9-85 1,-3-11 0-2,1-13 111 3,1 1 0-4,11-10 0-2,10 2 0 5,-1-7-58-4,8 0 0 5,8 5-82-4,-3 7 1 4,2 3-128-5,3 7 1 5,-3-1-93-5,1 8 0 4,-6 10 47-4,1 2 1 6,-3 2 270-6,-10 1 0 4,-3-5-7-2,-2 9 0 2,-2 0-50-3,-8-4 0 4,-2-1-3-5,-5-7 1 4,-2 3 40-4,-8-10 1 4,17 5-33-3,3-12 1 3,9-10 5-2,-2-10 0 2,6-2-17-3,1-2 0 4,6-8-169-5,-1 6 1 5,3-1-15-5,-2 10 1 5,-3 4 58-5,-5 16 1 4,-5 4-15-3,3 2 0 3,-1 15 148-3,3 0 0 3,1 2 116-3,4 5 1 4,5-5-48-5,0 6 0 5,9-13-35-5,1 0 0 4,0 0-194-3,0 0 0 3,-3 0-39-1,1 0 1 7,-6-10-105-14,-2 3 0 9,-2 5 314-7,-8-10 0 5,-7 0-22-1,-3 0 0 1,-10 0-37-3,-2-8 0 4,-5 6 21-3,-5 2 1 3,0 0 33-3,0 0 0 4,-5-14-57-3,5 2 0 2,0-5 82-2,5 0 1 1,5-2-49-4,5 2 1 6,7-10 61-5,0 18 1 5,3-1-62-5,5 5 1 4,2 5-29-3,0 7 0 4,0 5-66-4,0 0 1 3,0 0 44-3,-7 3 1 2,-8-3-92-2,3 5 1 4,-8 0 85-3,-2 0 0 2,-2 4-17-2,-6-4 0 2,-2 0 53-7,-5-3 0 9,-2 1-18-6,2-3 0 5,0-7 34-5,5-5 1 5,0 0-72-3,0 0 0 2,15-17 33-2,-3 5 1 1,3 0-161-4,9 5 0 6,9 7 15-4,-4 0 1 2,3 7 23-2,0 12 1 3,1 3 304-3,-4 2 1 3,-2-5-52-2,-2 10 1 2,-5 5-15-4,-5 7 1 5,-5-5-77-5,-10 10 0 5,-8 7-102-5,-4-8 1 5,-6 6 62-4,-1-10 1 3,1 0 78-4,-1-17 0 5,1 0-76-5,6-7 0 4,2-5-35-3,10-12 0 4,-10 12-41-4,10-12 1 3,13-14 106-3,4 7 0 3,5 4 31-3,0 3 1 3,1 0-62-2,-1 12 1 2,-7 3 7-4,-3 4 1 5,-2 7-58-5,-8 3 1 5,-7 12-8-5,-2-7 1 5,-5-3-22-5,-11 10 1 6,-6-5 313-7,-16 5 1 6,-4-7-146-4,0-7 0 3,-6-6-105-3,-4-9 0 3,-5-7-238-2,-1-7 0 7,1-5 3-12,10-8 0 6,0-7 276-4,12 6 0 5,9 1 26-4,6 5 0 5,7-4 68-4,3 2 0 3,5 2-90-3,2-2 0 3,3 5 17-4,7 7 1 5,-8-10-35-4,8 10 1 3,-17 0 76-3,-3 10 1 3,-10 4-59-3,-2 3 1 3,0 7-55-3,-5-14 1 3,-7 5-194-3,-13-6 1 3,-10-2 70-3,-9 1 1 3,-8-8 394-4,2 0 1 4,-7 0-268-3,3-3 1 5,2-6-259-6,10 6 0 5,4-9 70-5,6-5 0 3,3-2 322-2,14 0 0 5,12 4-22-2,5 3 0-4,11 0-63 1,6-2 1 3,1 2 56-3,4 2 0 3,4 3-52-3,4 7 0 5,0 0 60-4,0 0 0 1,-18 2-38-1,-6 8 1 1,-11 4-63-5,-7-6 0 7,-5 4-99-4,-5 2 1 3,-7-12-220-3,-5 3 0 7,-3-5 397-8,3-5 0 0,0 3 115 2,9-15 0 4,-2-9-150-4,8 6 0 0,4-9-6-2,8 15 0 5,8-10-100-5,7 7 1 4,4 5 43-3,1-2 1 3,5 6-79-3,-1 1 0 3,1 5 68-4,0 4 1 6,-6 5-32-5,-1 8 0 2,-1-1-44-2,-5 3 1 4,0 12-27-5,3-15 1 5,7 3 136-5,-9-2 0 4,-1-8 26-3,-12-2 0 3,-3-5 217-1,-2-5 1 1,-12-2-143-3,10 0 0 1,4 4-81 0,-7 3 0 2,3 0-151-4,-1 0 1 4,6 0-1-1,9 0 1 0,5 0 72-3,1-5 0 5,1-7 59-5,4-2 0 5,6 2 25-5,-4 2 0 4,10-2-42-1,-6 0 1 1,6 7-86-2,-11 5 1 0,-6 0 69-2,-1 12 1 5,-5-2 187-5,-4 14 1 5,-8-5-36-6,2 1 1 7,3 1-104-7,-12-6 0 6,-5-1-135-5,-3-11 1 6,-3 1-251-6,-9 1 1 5,-7-5 537-4,4 5 0 3,0-5-36-4,13 0 0 5,7 0-120-3,3-14 0 2,4-3-20-1,13 5 1-3,10 2-34 3,5-4 1 0,7 2-9-3,5-1 0 6,0 1 29-4,5 3 1-1,5 2-24 1,-5 7 0 2,2-13 16-4,-2 13 1 5,0 0-31-5,0 0 1 4,-19 17-31-3,-1-2 1 6,-5 7-32-6,-7-3 0 5,-15-2-106-8,3 0 0 4,-1-3 360 0,-7-2 1 2,0 2 72-4,6-9 1 6,4-5-119-7,-8-5 0 8,6-7-75-5,7 0 1 0,0-2-112-2,-5-3 1 6,5 0-15-6,4 5 0 3,9-5 51 0,-1 3 0-1,5 2 42-1,3 2 1 5,5-4 23-6,2-3 1 6,2-5 1-7,3 3 0 4,5-5-34-2,0 7 0 3,0 5-30-4,-2 2 1 6,-1-2-50-7,-4 3 0 6,-3 1-3-5,-7-4 0 5,-3 0 28-4,0-7 1 3,-9-15 22-2,11-9 0 1,9-3 70-2,4-7 0 3,7 2-31-3,8-2 0 3,7-4-444-3,10-6 0 3,3 3-54-3</inkml:trace>
    </iact:actionData>
  </iact:action>
  <iact:action type="add" startTime="81114">
    <iact:property name="dataType"/>
    <iact:actionData xml:id="d27">
      <inkml:trace xmlns:inkml="http://www.w3.org/2003/InkML" xml:id="stk27" contextRef="#ctx1" brushRef="#br0">13818 11517 1681 0,'0'0'0'8,"22"-17"-5"-3,-9 5 0 5,-1 0-5-5,10-5 1 5,3 3 17-5,2-1 0 5,8 1-62-5,4 9 0 6,11-7-172-5,-8 10 1 3,0 2-44-2,2 14 1 0,-4 3 120-1,-3 2 1 2,-5 10 148-2,3-2 1 3,-3 2 378-1,-8-10 1 1,1-2-142-3,-5-3 0 3,0-7-85-4,2-7 0 5,3-7-42-5,-1-5 1 5,3-5-101-5,3-2 0 5,7 2-21-5,-7-7 0 4,4 2-100-3,3 1 1 4,0 4-131-6,5 12 1 6,0 5-132-4,3 12 0 4,-8 5 342-5,2 2 0 5,3 5 441-3,-2-5 1 1,-1 1-165-1,1-6 0 1,2-2-110-3,-5-2 0 5,-2-8-87-5,-1-2 0 5,-9-2-88-5,7-8 0 5,-2-7-92-5,2 1 1 5,-3 1-91-4,4-2 0 4,-1-4-229-5,5 11 1 5,0 0 373-6,2 8 0 7,1 2 529-7,2 2 1 6,5 1-223-4,-5 4 1 3,2 0-71-3,-9 3 0 3,-1-3-106-3,-2 10 1 3,-2-5-93-3,-3 2 0 3,-5-2-20-4,-2 3 1 5,-2-3-4-4,1-5 1 2,-4 0-80-1,7-4 0 3,3-3-100-3,5-7 0 1,2-1-157-1,5-6 0 0,7-3 794 0,-7-5 1 1,5 1-159-1,3 4 1 1,2-5-69-1,0 12 1 1,-5 3-83-3,-5 7 1 5,-8 7-103-4,1-2 1 3,0 10-53-3,-6-3 1 4,-4 2-24-5,2 3 1 12,3-2-32-16,-5-1 1 6,0-4-19-2,-6-1 0 3,4-9-18-2,1-2 0 4,6-13-180-5,2-4 1 4,5-7 710-3,-2 2 1 4,2-5-180-5,0 7 1 5,0 5-23-5,-2 3 1 7,-3 4-70-6,3 8 0 2,0 2-103-4,2 9 1 6,-8 1-8-5,1 2 0 5,-8 0-32-5,3 2 0 5,-3 3-17-4,3 0 1 3,-7 7 0-4,1-7 1 5,4-2-30-4,-6-8 1 2,0 2-40-2,6-9 0 4,1 0-50-4,6-9 0 3,0 2-211-4,2-8 0 5,3-9 566-4,2 5 0 4,0-8 22-4,-5 8 1 3,-2 4-33-4,-1 1 0 5,1 9-70-5,2-2 0 5,-2 5-26-5,0 11 1 4,2 8-59-3,-5 0 1 4,-10-3-8-5,3 8 0 4,0 7-51-2,-3-5 1 2,3-2 21-3,-2-5 1 2,-6-3-14-1,10-7 1 2,-4-2-50-1,6-10 1 4,6-7-118-12,5-2 1 9,7-5-149-4,-5 4 0 6,-5 1 134-4,8 4 1 0,-3 5 651-1,2 5 1 4,1 0-200-5,0 5 1 4,-3-5-62-3,-8 0 1 3,-4 0-311-3,-3 0 1 3,1-5-1288-4</inkml:trace>
    </iact:actionData>
  </iact:action>
  <iact:action type="add" startTime="102041">
    <iact:property name="dataType"/>
    <iact:actionData xml:id="d28">
      <inkml:trace xmlns:inkml="http://www.w3.org/2003/InkML" xml:id="stk28" contextRef="#ctx1" brushRef="#br0">13011 12266 1759 0,'12'-9'0'8,"5"4"-150"-2,-2 3 0 3,2-8 283-3,10 5 0 3,15-4 38-3,8 4 0 3,12-3-119-3,-6 1 0 3,-1 7-92-3,2-2 0 4,-1-3-174-5,-6 10 1 4,-1-3-81-3,-4-2 0 3,-13 3 223-3,-3 1 1 4,-4-4 259-4,-8 3 0 4,3-3-58-6,-7 0 0 7,-6 0-26-7,-7 0 1 6,12 0-113-4,-12 0 0 3,0 0-576-3,0 0 1 2,0 0 332-1</inkml:trace>
    </iact:actionData>
  </iact:action>
  <iact:action type="add" startTime="102404">
    <iact:property name="dataType"/>
    <iact:actionData xml:id="d29">
      <inkml:trace xmlns:inkml="http://www.w3.org/2003/InkML" xml:id="stk29" contextRef="#ctx1" brushRef="#br0">13522 11994 1961 0,'22'10'0'7,"15"14"9"-2,-27-22 0 4,-10-4-47-3,0 2 1 3,15-2-165-3,7 4 0 3,10 5 106-3,3 0 1 3,7 8 370-3,-3-1 0 3,3 1-123-3,-7-6 0 3,-1 3-98-4,-9-2 1 5,-10 2-55-4,-5-5 0 3,-5 5-79-3,-10 3 1 4,-12 4-113-5,-3 5 1 5,-10 0-33 2,-2 0 0-6,0 5 503-3,-5-2 0 6,0-3-119-5,0 0 0 6,-5 3-75-4,15-8 0 3,2-2-57-3,3-5 0 3,-1 2-56-4,9-7 0 6,4-2 1-6,10-5 1 5,-10-21 46-5,7-13 0 4,3-12-19-3,0-2 0 4,0-10-59-5,0-2 1 6,3-3-23-8,-3 10 0 8,0 12-91-6,0 7 1 4,0 1-1027-3</inkml:trace>
    </iact:actionData>
  </iact:action>
  <iact:action type="add" startTime="106982">
    <iact:property name="dataType"/>
    <iact:actionData xml:id="d30">
      <inkml:trace xmlns:inkml="http://www.w3.org/2003/InkML" xml:id="stk30" contextRef="#ctx1" brushRef="#br0">20186 12230 1759 0,'10'0'0'7,"5"-4"-8"-1,-5 1 0 3,-3-7-34-3,6 1 0 3,4-6-28-3,3 3 0 3,4 0-33-3,9 7 0 3,-1-4 101-2,-3 11 0 2,1 8-20-1,0 4 0 0,-1-2 11-3,1 5 0 3,2 7-358-2,3-2 0 5,-1 0 142-8</inkml:trace>
    </iact:actionData>
  </iact:action>
  <iact:action type="add" startTime="107141">
    <iact:property name="dataType"/>
    <iact:actionData xml:id="d31">
      <inkml:trace xmlns:inkml="http://www.w3.org/2003/InkML" xml:id="stk31" contextRef="#ctx1" brushRef="#br0">20819 12365 550 0,'0'0'0'1,"12"-9"347"2,8-3 0 6,7 0-138-3,-5-1 1 3,3-1-77-3,0-3 1 3,-8 0-53-3,8-2 1 3,2-10-82-3,5 5 0 3,5 2-97-3,0 5 0 3,0 3-195-3,3 2 1 3,7 7-113-3,-10 0 0 3,0 5 355-1,0 5 0 0,0-2 411-3,0 9 1 5,0-3-143-4,-3 3 0 3,1 0-58-3,-3 3 1 2,0-3-70 1,-2-3 0 0,-10 1-93-1,-1-7 1-3,4 1-9 0,-6-4 1 6,3-7-41-6,-3 5 1 5,0-10-55-5,6 0 1 4,1-5-14-3,-4 5 0 4,2 4-88-5,3-4 1 5,5 12-55-5,-6 0 0 5,1 0 88-5,2 12 1 5,0-4 493-5,3 1 0 5,-8 3-52 2,3-7 0-8,0 5-105 1,-1-8 0 3,3 1-38 0,-2-3 1-1,0-3-60 0,0 3 1 1,-1-2-72-2,-2-3 1 4,1 0-3-5,-4 3 0 5,1 2-59-5,-2 0 1 5,-6 2 12-5,3 1 0 4,0-1-7-3,-1 3 1 2,-1-3-42-1,2-2 1 2,2 3 20-2,0 1 0 2,3-4 0-3,-3 3 0 7,3 2 48-10,-3-3 0 6,-4 5-16-5,-1 1 1 5,0 4 27-3,1-10 1 3,-6 5 14-3,3 0 1 4,-3-7 4-5,-7 0 1 4,18 3-29-3,-18-3 1 3,17-3 185-3,-5-4 1 3,6 0 8-3,-1-7 1 4,8-1-71-1,-6 5 0-2,11-4-20-1,-8 7 1 1,3 7-71-1,0 0 1 4,-3 0-6-5,3 2 1 4,-6 8-13-3,1-5 1 2,2 2 4-2,-4 3 1 4,4 2-19-4,-2 0 0 4,2-5-16-2,-2 2 0 1,-1-1-46-2,4 1 0-2,-9-9 8 1,1 5 1 3,0 2-182-3,0-4 1 3,0-3-648-2</inkml:trace>
    </iact:actionData>
  </iact:action>
  <iact:action type="add" startTime="110934">
    <iact:property name="dataType"/>
    <iact:actionData xml:id="d32">
      <inkml:trace xmlns:inkml="http://www.w3.org/2003/InkML" xml:id="stk32" contextRef="#ctx0" brushRef="#br0">27077 16394 0,'0'0'1</inkml:trace>
    </iact:actionData>
  </iact:action>
  <iact:action type="add" startTime="111349">
    <iact:property name="dataType"/>
    <iact:actionData xml:id="d33">
      <inkml:trace xmlns:inkml="http://www.w3.org/2003/InkML" xml:id="stk33" contextRef="#ctx1" brushRef="#br0">17897 13204 1871 0,'0'0'0'9,"22"-34"-1"-3,-12 20 1 3,-3 9-58-4,-7 5 1 5,17-15-43-4,-9 6 0 3,9 4-97-3,3-10 0 2,9 1-133-1,4 7 1 2,-4-3 94-3</inkml:trace>
    </iact:actionData>
  </iact:action>
  <iact:action type="add" startTime="111467">
    <iact:property name="dataType"/>
    <iact:actionData xml:id="d34">
      <inkml:trace xmlns:inkml="http://www.w3.org/2003/InkML" xml:id="stk34" contextRef="#ctx1" brushRef="#br0">18302 13074 1043 0,'14'2'0'1,"14"3"316"0,4 7 0 9,5 0-146-5,-3-2 0 4,3 4-110-3,-7 1 0 4,0 1-62-5,-13-3 0 4,3-4-59-3,-8-6 0 3,-2-3-28-2,2-3 1 1,-2-9 29-2,5-2 1 4,2-3-53-4,3 0 0 3,2-10 14-2,-2 8 1 1,10 2-253-2,-6 5 1 3,4 0 554-3,1 12 1 4,1 5 12-5,2 2 1 4,-2 5-51-3,2 5 1 4,0 0-36-5,-5 0 1 5,8 0-47-5,-8 0 0 5,0 4-28-5,-5-6 0 5,-5-6-68-5,-2-1 0 4,0-6-50-3,5-4 1 2,-5-1-35-2,7-9 1 3,3 0-14-3,-1-5 1 5,1 0-6-6,-3 3 0 5,3-10-2-5,-3 12 0 5,-2 2-17-5,5 3 0 4,-1 2 243-3,1 5 0 4,5 5 78-6,-8-5 1 7,5 7-39-6,5 3 0 5,-2 9-52-5,-3-2 1 5,3-5-27-5,-8 2 0 5,0 3-73-4,-5-7 1 2,-4-3-10-2,2-4 0 2,-3-3-30-2,5-3 1 4,-2-9 28-5,7-7 0 5,5-10-47-4,-2 0 1 3,0 5-59-4,5 2 1 5,-6-2-124-5,8 7 0 5,3 3 5-4,0 9 1 3,2-2 313-4,-8 12 0 5,-2-3 56-5,-4 12 0 4,-4 3 25-3,1 3 0 3,2 1-84-3,-7-4 0 4,-5 0-15-4,0-3 0 3,0-6 4-3,2-1 0 3,-7-7-8-3,15-15 0 3,7-11-15-4,-2 7 0 6,2-3-46-7,-7 5 0 8,-3 3-21-4,3 6 1-3,0 6-49 0,-1 4 0 5,3 13-23-4,-2-10 1 3,0 7-20-3,-3-10 0 3,-2 8 49-2,0-8 1 1,2 3-14-3,-4-3 1 5,-1 3-1087-4</inkml:trace>
    </iact:actionData>
  </iact:action>
  <iact:action type="add" startTime="140592">
    <iact:property name="dataType"/>
    <iact:actionData xml:id="d35">
      <inkml:trace xmlns:inkml="http://www.w3.org/2003/InkML" xml:id="stk35" contextRef="#ctx1" brushRef="#br0">19823 16397 1961 0,'0'0'-16'2,"0"0"1"8,0 0-113-4,0 0 1 3,27-20-95-3,-9 4 0 3,4-9-161-3,8 6 1 2,-1-5 188-1</inkml:trace>
    </iact:actionData>
  </iact:action>
  <iact:action type="add" startTime="140706">
    <iact:property name="dataType"/>
    <iact:actionData xml:id="d36">
      <inkml:trace xmlns:inkml="http://www.w3.org/2003/InkML" xml:id="stk36" contextRef="#ctx1" brushRef="#br0">20186 16291 147 0,'0'0'0'4,"18"17"332"0,-11-8 0 7,3-4-208-5,0 2 1 3,2-2-15-5,3-5 0 8,2 0-52-4,-2 0 0-1,0-10-5-2,2 3 1 4,1-7-54-4,1-1 1 4,6 1 4-3,-5 2 0 4,0 4-2-3,2-1 1 4,2 6-109-7,4 1 0 3,1 4-81 1,3 1 0 0,0 9-95-3,1-5 1 7,1 3 126-5</inkml:trace>
    </iact:actionData>
  </iact:action>
  <iact:action type="add" startTime="140910">
    <iact:property name="dataType"/>
    <iact:actionData xml:id="d37">
      <inkml:trace xmlns:inkml="http://www.w3.org/2003/InkML" xml:id="stk37" contextRef="#ctx1" brushRef="#br0">20759 16329 236 0,'0'0'0'1,"15"-5"229"-1,-5 5 1 7,5-2-106 0,-3 2 0 2,3-2 55-3,-2-1 1 3,-6-4-89-3,3 0 1 3,2-5-49-3,8 0 0 3,5-3 52-3,-1 8 1 3,3-5-14-3,-2 12 1 3,5 9-83-3,-5-1 1 3,-6 4 16-3,6 2 0 3,0 3-52-1,-1 0 0-1,4 0-75-1,-4-3 0 3,-2-4-46-3,3-5 0 3,-8-5-74-3,3-5 0 4,-7-7-26-3,4-3 0 3,3-4 168-2,-6 5 1-2,4-6 105-2,4 6 1 5,5-1 344 1,0 3 1-3,8 3-116-3,-8 6 0 6,3 8-57-5,-3 2 1 6,-2-2-111-7,-1 5 1 8,-1-3-66-9,1 0 1 7,-6 1-5-4,1-1 1 3,-6-2-19-2,-3 2 0 1,2-2-11-3,0-5 0 6,1 2-57-7,-1 1 1 6,0-3 1-5,-2-3 0 4,3 1-6-1,-1-3 0 2,3-7-30-3,0-3 0-2,4 3 22 3,-6 7 0 1,4-4-15-4,0 6 0 4,3 6 38-4,-3 2 0 4,1 4 59-2,-1 3 1 2,-2 5-18-4,-1 0 0 4,1 0 169-3,3-3 1 4,-1 1 1-5,0-8 1 5,-2-4-20-4,5-3 0 2,0-10-35-2,2-5 0 3,2-1-31-2,4-1 0 3,4 0-22-5,-5 2 0 6,0 1-33-7,-2 2 1 7,-1 2-16-7,1 8 0 6,-8 2-21-5,3 7 1 5,-5 0 26-5,0 3 1 4,0 2-4-3,0-2 1 3,-3 4 45-3,0 3 0 3,-2 2-36-3,2-4 0 3,-7-6-10-3,5-1 1 3,3-4-100-3,1-6 0 3,1-3-102-3,3-9 1 4,6-10-244-6,1 4 1 6,10-4 776-5,-1 5 1 5,-2 4-137-4,-2 6 0 3,0 6 6-3,-3 6 0 3,-3 4-84-4,-1 3 0 5,-1 11-57-4,-5-4 0 3,0 5-8-4,3 2 1 5,-7 5-7-4,-1-3 1 4,-7-9-45-6,5 0 0 7,0-2-6-7,-1-3 1 7,1-10 0-6,-10-2 0 4,15-7-5-3,-5-5 0 3,5-12-65-3,0 7 1 3,4-7 7-4,-4 7 1 5,8-5-85-4,1 3 0 3,1 7 20-4,0 0 1 5,2 5-3-4,2 2 0 4,-4 5 168-5,0 2 1 4,-5 8 177-3,-1-5 1 3,-1 7-86-3,-4 0 0 4,-1 5-32-6,-3-3 1 7,0 1-46-6,-1-6 1 4,4 1 12-3,-1-5 0 3,5-5-58-3,1-5 0 3,6-7-5-3,1 5 1 3,2-8-4-4,-2 5 1 5,-3 6-22-4,5-4 0 3,-2 4 4-4,7-1 0 21,3-5-181-22,-3 8 0 7,3 2 115-6,-6 2 1 5,1 10 63-5,-13-5 1 4,-5 5-21-3,3 3 0 4,3-5 38-5,-4-1 0 4,1-2 5-3,0-2 0 4,-3-2 117-5,-2-3 1 5,0 0-79-5,0-3 1 5,2-2 38-4,8-4 0 3,0 2-30-3,5-3 0 2,2-5 14-2,-3 1 0 4,4 0-47-5,-4 6 1 5,4-4-25-5,-4 10 1 4,-2-5-9-2,-4 7 0 2,-6 7 11-4,-2-2 1 5,0 7-19-4,-5 0 0 3,0 5 31-3,-3-3 0 3,1 1-15-3,-1-1 1 4,1-4-28-3,2-1 0 3,2 3-9-6,-7-12 0 4,17 8-17-2,-2-8 1 2,0-5-56-2,2-7 1 4,3-5-64-5,2 2 1 7,5 1 153-4,-7 7 0 0,-3-3-186-5,6 5 0 10,4-2 215-11,-5 2 0 7,0 5 202-4,1 0 0 5,-6 3-17-5,3-1 0 5,-3 5-70-5,0 0 0 5,0 8-35-4,1-3 0 3,-3 2-65-3,-1 1 1 3,-1-1 23-3,-3 1 0 2,-1 2-57-2,-1-3 0 4,-1-2-3-5,-7-12 0 5,13 3-38-4,-1-6 1 3,3-9 50-3,2-2 0 4,5-13-50-6,1 5 1 6,4-6-1-4,-10 6 0 7,3 3 2-6,-8 4 1 1,3 3 46-7,-3 10 0 9,-2 4 11-5,-10-2 1 5,15 15 7-5,-15-15 1 7,12 14-18-4,1-4 1-1,2-3-61-2,2 0 1 3,0-2-13-2,0-3 1 3,3-2-53-4,-3-2 1 4,-4 2 14-2,-3 0 1 2,5 0-11-4,-6 0 0 5,1 0-913-5</inkml:trace>
    </iact:actionData>
  </iact:action>
  <iact:action type="add" startTime="143524">
    <iact:property name="dataType"/>
    <iact:actionData xml:id="d38">
      <inkml:trace xmlns:inkml="http://www.w3.org/2003/InkML" xml:id="stk38" contextRef="#ctx1" brushRef="#br0">19179 16385 2017 0,'0'0'0'7,"56"-8"4"-1,-51-4 0 4,-22-2-40-5,10 2 0 4,-6 2 2-3,8-4 1 4,10-3-16-5,8 5 0 4,6 5-36-3,11 11 0 3,2 4-74-3,3 9 1 3,4 9 159-3,-2 1 0 3,5 4 256-3,3-5 1 3,-6-6-70-1,-4-6 1-1,-3-9-937-1,-7-5 1 3,2-5 468-3</inkml:trace>
    </iact:actionData>
  </iact:action>
  <iact:action type="add" startTime="148553">
    <iact:property name="dataType"/>
    <iact:actionData xml:id="d39">
      <inkml:trace xmlns:inkml="http://www.w3.org/2003/InkML" xml:id="stk39" contextRef="#ctx1" brushRef="#br0">25149 15601 1603 0,'0'0'0'8,"22"-33"-308"-3,0 16 1 4,11-10 382-3,-1 3 1 3,2 3 48-3,6-4 1 3,7 4-50-3,-3 9 1 3,3 7-86-3,-5 5 0 3,-2 14-30-3,-6 3 0 3,-2 10-72-3,0-3 0 3,-2 2 2-3,2 1 1 3,-7-3-183-3,2-5 0 5,0-2 116-8</inkml:trace>
    </iact:actionData>
  </iact:action>
  <iact:action type="add" startTime="148728">
    <iact:property name="dataType"/>
    <iact:actionData xml:id="d40">
      <inkml:trace xmlns:inkml="http://www.w3.org/2003/InkML" xml:id="stk40" contextRef="#ctx1" brushRef="#br0">25937 15601 807 0,'0'0'0'0,"17"-16"308"3,1 1 0 7,6-4-84-5,3-3 0 4,6 5-116-2,-4 0 0 1,3 10-64-2,-5 2 0 3,-4 10-92-3,-1 2 0 3,-2 5-14-3,-1 1 1 3,-1 1-14-3,1-4 0 3,4 2-83-3,-1 0 0 3,3-5-28-3,2 0 0 3,0-4-115-2,0-1 0 2,3-4 173-3,-5-1 0 3,-1-4 465-3,3 0 0 3,1-8-14-3,1 3 0 4,6 0-141-5,-1 3 0 4,1-4-84-3,-5 4 0 3,-3 6-84-3,-7 6 1 4,-3 6-53-5,0-1 0 5,0 1 4-5,-4 3 1 4,-1-4-8-4,0-1 0 5,3-5-28-5,0 1 1 8,0-3 51-6,0-3 0 6,0-2-96-12,2-7 1 5,0-2 30-1,8-1 1 4,2-1-124-2,0 4 0 2,3-3-73-3,-3 10 1 4,3-2 575-4,-3 7 0 5,-2 7-84-6,2-2 1 2,0 5-83-1,2-1 0 5,4 3 5-3,-14 5 0-2,-4-5-117-2,2 3 0 7,1-3 5-6,-6 0 1 4,5-7-24-3,-4-5 1 3,-3 0 2-3,7 0 0 3,3 0-7-3,4-5 1 3,6-7-41-4,-5 0 1 5,-1 2-81-4,1 3 1 3,2 0 1-4,-4 4 1 5,-1-2 20-4,-5 5 0 3,0-2-809-3</inkml:trace>
    </iact:actionData>
  </iact:action>
  <iact:action type="add" startTime="159452">
    <iact:property name="dataType"/>
    <iact:actionData xml:id="d41">
      <inkml:trace xmlns:inkml="http://www.w3.org/2003/InkML" xml:id="stk41" contextRef="#ctx1" brushRef="#br0">22978 17336 1726 0,'0'0'0'7,"12"-21"-65"-1,-2 11 1 4,2-4 62-4,-2 2 1 3,2 2-52-4,6 3 1 5,6-8-111-4,1 10 1 3,2-4-175-3,1 9 1 3,-1 0 111-3</inkml:trace>
    </iact:actionData>
  </iact:action>
  <iact:action type="add" startTime="159583">
    <iact:property name="dataType"/>
    <iact:actionData xml:id="d42">
      <inkml:trace xmlns:inkml="http://www.w3.org/2003/InkML" xml:id="stk42" contextRef="#ctx1" brushRef="#br0">23353 17397 147 0,'0'0'0'1,"17"0"332"1,-4 5 0 7,-1 4-135-3,0-4 1 5,-2 5-90-3,0-6 1 0,3 4 40-5,1-8 0 6,1-8-69-3,3 4 0 5,6-11 8-5,-4 1 0 2,5-3-50-1,2-5 0 2,7 3-85-4,-4 2 0 4,2 0-84-3,0 5 1 10,3 2-95-14,-3 6 0 7,0 4-129-7,-2 9 0 9,-3 6 244-4,-2 2 1 1,-1-1 186-4,-4 1 0 8,0-2 187-8,-3-1 0 5,0-2-34-4,-4-9 0 5,4-3-21-5,3-8 0 5,5-4-29-4,2-12 1 3,10-5-72-4,-3 0 1 4,1 1-115-2,2 6 0 1,0-5-77-2,0 10 1 3,0 8-129-3,5 6 0 4,-2 3-3-5,-3 3 1 6,0 9-34-3,-3 2 1 0,-2 3 545-1,-4 3 1-1,-4 4-101-1,1 2 1 5,-3-2-43-5,1-2 1 5,-4-8-19-5,1-6 0 5,2-8-90-3,3-3 0 4,2-2 19-6,3-9 0 4,-1-13-60-3,4 6 1 0,4-8-36 0,-3 2 1 4,-4 3-96-5,2 7 0 5,3 3-22-5,-6 7 1 5,-4-1 71-5,0 8 0 5,-3 10 43-5,-2-5 0 5,-3 7 22-4,-2 5 0 3,-5 4 15-3,-3-1 1 4,0 6 99-5,3-9 1 5,3-2-47-6,-4-6 1 7,4-4 33-6,4-3 0 3,-5-4-8-2,8-8 1 4,5 1-36-4,2-3 1 4,3-12-7-6,2 7 0 6,2 0-84-5,-9 2 0 5,-5 3 32-5,0 10 1 5,-6 0-83-4,-1 2 0 2,-1 0 73-1,3 2 1 2,0-2-80-4,2 12 1 5,5 2 37-4,-2 3 0 3,-5 3-48-3,7-1 0 2,-5-2 18-1,3 4 0 1,2 1-10-2,1-7 1 4,-1-3 53-5,-5-3 1 5,0-6 79-5,1-3 0 5,2-8 200-5,4-1 1 7,8-8-55-5,5-10 1 0,8-1-77-3,-6 8 0 6,3-4-101-3,-5 7 0 2,0 0-59-3,1 3 1 3,-4 2-67-3,1 7 0 2,-1-2-18-2,-7 4 0 3,-2 6 42-3,-3 6 1 4,-2-1 42-5,-3 11 0 5,-4 0 39-5,-3 3 0 6,0 7 9-7,2 2 1 6,0-4 49-5,1-3 0 5,-1-7 47-4,3-3 1 3,0-9-10-4,2-3 1 5,5-6 36-5,3-1 0 4,2-7-50-3,3-8 1 4,2-6-75-5,2 4 0 4,3 5-26-3,-9-2 1 3,-4 2-48-3,6 5 0 3,0 0-9-4,-6 2 1 5,1-2-28-5,0 10 1 5,-1-3-13-4,-1 10 0 3,-4-3 57-3,1 10 1 3,0 1-12-3,-3 6 0 3,0-2 75-2,-2-3 0 1,-2 5 75-2,-6-7 0 3,-2-4-67-4,-5-8 1 5,20 7 95-4,-8-17 1 3,0-7 64-3,6 1 1 4,4-4-82-5,5-1 0 4,3 4-24-4,4 2 0 6,-4 1-68-6,-5 9 1 4,-3 3-32-3,-7 2 0 3,-3 2-2-3,5-2 0 3,6 2 35-3,-9 8 1 3,1-5-37-3,-5 7 0 3,0-2 38-3,2 2 1 3,-4-3 35-4,-1 6 0 5,-2-8-69-5,3 3 1 5,-1 2 68-4,-7-12 1 3,7 9-77-2,-7-9 1 1,0 0 46-2,0 0 1 3,0 0-49-3,0 0 0 3,20-5 16-3,-5 1 1 3,2-8-50-3,3-1 0 3,2-1-24-3,0 2 1 3,3 5 53-3,-3-3 0 2,-2 8 56-1,-3 2 1 3,1 5 34-5,-6 2 0 5,0 0 16-4,-4 7 1 3,-3 8-64-3,0 2 0 3,-3 3 76-4,3-1 0 5,3-6-27-5,4-4 0 4,8-1 62-3,4-8 0 4,8-7-20-5,3-2 1 5,5-8-75-5,-3-4 0 5,2-3-69-3,-4 2 1 2,-6-2 5-4,-4 8 0 6,-3 4-6-6,-4 2 1 5,-6-4-325-6,-12 7 1 5,0 0-976-3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1" timeString="2020-11-06T04:48:15.430"/>
    </inkml:context>
    <inkml:brush xml:id="br1">
      <inkml:brushProperty name="width" value="0.05292" units="cm"/>
      <inkml:brushProperty name="height" value="0.05292" units="cm"/>
      <inkml:brushProperty name="color" value="#FFFF00"/>
    </inkml:brush>
  </inkml:definitions>
  <iact:action type="add" startTime="20978">
    <iact:property name="dataType"/>
    <iact:actionData xml:id="d0">
      <inkml:trace xmlns:inkml="http://www.w3.org/2003/InkML" xml:id="stk0" contextRef="#ctx0" brushRef="#br0">3797 6963 1793 0,'0'0'0'7,"0"-7"-17"0,0-8 0 2,0 1 15-3,0-8 1 3,2 0 38-4,8-14 1 5,5 2 9-4,7-14 0 3,-2-5-146-3,10-7 0 3,7-3-463-4,7 1 1 5,1 1 308-4</inkml:trace>
    </iact:actionData>
  </iact:action>
  <iact:action type="add" startTime="21100">
    <iact:property name="dataType"/>
    <iact:actionData xml:id="d1">
      <inkml:trace xmlns:inkml="http://www.w3.org/2003/InkML" xml:id="stk1" contextRef="#ctx0" brushRef="#br0">4313 6300 1233 0,'25'-2'0'5,"7"-8"297"1,5 5 0 4,7 3-373-4,16 2 0 3,4 2-416-3,3 10 1 3,-6-7 1015-4,8 12 0 5,6 9-311-4,-19-9 1 3,-11 3-106-3,-3 1 0 3,-5-1-46-3,-10-1 0 4,-5-2-71-5,-2-3 1 4,-8-2-51-3,-12-12 0 3,0 0-6-3,-5-14 0 3,3-5-22-3,2-10 1 3,2-3 75-3,6 1 0 3,4-5 40-3,6 9 0 3,1-9-49-2,6 12 0 1,10-5-198-2,-3 5 0 4,0 7-299-5,10 0 0 4,2 8 988-3,-2 6 0 6,-2 3-262-4,2 5 1-2,-3 7-95-2,-4 0 1 5,-3 5-38-3,-2 7 0 3,-6-5-28-3,-4 15 1 8,-8 7-48-10,1-7 0 2,-11 2-6 0,3-12 0 6,-5 0-18-7,0-9 0 3,0-11-25-3,5-11 1 5,8-17 41-5,6-2 0 6,6-11-71-6,0 9 0 3,7-6-92-2,0 7 1 4,5 1-284-5,0 7 0 5,0 4 616-3,5 8 0 3,-2 2 110-7,6 10 1 8,-1 2-93-6,4 10 0 3,1 7-10-2,-6 12 1 4,-2 15-125-5,-7-3 0 5,-1 0-115-5,3 0 1 6,-4-4-150-7,4-8 0 6,0-5-105-5,-5-7 1 4,5 0 439-3,12-19 1 4,6-5 146-5,4-5 0 5,8-9-148-5,-6-1 1 5,1-6-174-3,0-1 1 3,7-9-702-4,0-1 0 3,10-6 1217-6,3 4 0 7,12-4-264-5,-13 9 1 6,6 7-315-7,-6 10 1 6,1 10-360-5,-13 2 1 4,-8 7 893-2,6 14 1 2,0 13-183-3,-10 0 0 3,-5 5-141-3,-10-3 0 3,-5 2-65-4,-10-6 0 5,2-11-63-5,-9 1 0 6,-3-8-22-7,1 1 1 6,-6-8-16-5,20-14 1 6,8-3-288-6,7-19 0 5,10-7 261-5,9-12 1 5,11-7 464 0,2-1 1 3,10-9-382-12,17-10 0 5,17 1-259-1,-4 13 1 4,5 6 658-3,-18 24 1 4,-5 16-358-5,-29 10 0 4,-28 13-174-3,8 18 0 3,-3 8-165-3,-7 2 1 3,-9-5 92-3,1 13 0 3,1 4 422-3,-8-12 1 4,-7 3-41-5,-1-11 0 4,-1 4 24-3,-6-13 0 4,0-2-85-5,13-10 1 5,10-7-33-5,4-17 1 4,8-7-68-3,0-7 1 4,0-3-85-6,7-9 1 6,3-3-302-3,5 5 1 1,5-2 626-2,7 9 1 3,2 3-91-3,3 4 0 3,-2 10-179-3,2 8 0 4,-5 9-290-6,-5 9 1 7,-7 13 39-6,0 12 0 4,-13 4 487-3,-2 8 0 4,-5 0-19-5,-5 7 1 5,-7 0-36-5,-3-10 1 4,-7-4-92-3,2-10 1 4,-2-8-51-5,9-6 1 5,8-6-50-5,0-18 1 4,0-10-195-4,8-8 1 5,7-7-476-4,5 3 0 3,4-12 1167-3,11-1 1 3,5-4-169-1,2 5 1 1,5-3-425-1,19 5 0-2,13 5 16-1,-7 14 0 4,0 15 385-3,-25 9 1 5,-17 15-268-6,-6 2 1 3,-11 15-87-2,-6 5 0 3,-7 14 42-3,0-5 0 3,0 0 27-4,-12-7 1 5,-5-5-70-4,-3-7 1 3,-2-5-65-3,7-9 1 3,10-1 135-3,5-14 0 4,13-14 237-5,6-8 0 4,9-9-133-3,1-6 1 3,1-6-252-3,10 2 0 4,-3-2 18-4,7 4 0 3,6-4 416-4,17-3 0 8,12 3-269-8,-13 9 1 3,-11 5-292-4,-16 15 1 7,-21 11 79-7,4 6 1 6,0 4 450-4,-7 10 0 3,-2 4-191-3,-8 3 0 3,-10 3-28-4,0 14 0 5,-3 2 16-5,-4-4 1 5,-8-3-52-4,3 0 1 2,-8 3 35-2,1-8 0 4,-6-2-47-5,3-7 1 6,2-1-76-3,11-11 0 0,6-3-82-5,1-19 1 7,10-5-274-4,1-12 1 3,9-2 599-3,-1-10 1 3,8-2 174-4,0 4 1 5,5-4-176-5,-1 4 0 5,-4 8-195-5,5 4 0 5,0 10-256-4,0 5 1 3,2 8 239-4,-5 6 1 5,0 10 214-4,-4 5 0 3,-1 12-101-3,-10 2 1 4,-11 8-5-6,-6 7 0 6,-5 14 41-5,-10 5 0 5,-7 12-160-4,-5-5 1 3,-5 1-89-4,-2-11 0 6,-3-6 91-6,3-6 1 4,-3-11 55-3,7-8 0 3,-4-12 123-3,14-2 0 3,6-10-34-3,6-4 1 3,14-6-69-4,-4-4 1 5,6-10-78-4,-1 3 1 3,3-1-84-3,-5 8 1 3,-2 0-26-3,0 14 1 3,-6 0 94-3,1 18 0 3,-5 3 131-4,-5 11 1 5,-5 12 105-4,-5 4 1 3,-8 13-92-3,1 9 1 4,-8 0-60-5,-5 7 0 4,-2 3 116-3,-15 24 0 3,-13 24-135-3,3-12 1 3,3-1-152-3,-8-11 0 5,0-12-10-7,-5-15 0 5,-5-21 17-4,20-20 0 5,12-26 70-5,3-5 0 5,7-7 112-4,3-19 0 3,4-8 54-3,13-9 1 3,8-1 55-3,-1-4 1 3,13 2 5-2,-1 8 0 1,1-5-120-2,0 11 1 4,-5 6-37-4,-6 9 0 2,1 5-88-3,-15 19 1 5,-10 15-4-4,-9 9 1 4,-11 15-79-4,-10 7 0 2,-14 17 442-3,-22 24 1 5,-23 17-242-4,-15-2 0 4,-12-3-167-6,-5-12 1 6,-10-3 320-3,8-23 1 1,0-8-661-2,4-14 0 3,6-19 782-3,2-10 1 4,5-10-213-5,14-19 1 5,11-19-218-5,9-10 0 5,8-20-48-5,10-4 0 4,10-14 86-3,9 7 0 4,13-5 209-2,7 24 0 0,8 7-11-3,-5 7 0 4,0 15 28-4,-8 12 0 6,-7 10-57-5,0 9 1 1,-3 17-147-1,-9 5 0 4,-5 12-355-4,-8 0 0 3,-2 12 524-4,-23 3 1 5,-12 14 138-5,6-12 1 4,-6 0-292-3,5-20 0 3,7-11-245-3,6-20 1 3,7-19 246-3,17-7 0 4,20-22 205-5,0-10 1 5,5-6-27-5,5-6 0 5,7-9-54-5,5 2 0 5,-2-5-86-5,9 3 1 4,1 0-92-1,2 7 0-1,0 9 115-1,-2 11 0 4,-1 11 27-5,-7 12 1 5,1 22 1-5,-16 10 0 5,-2 17-161-3,-13 9 1 3,-9 10-682-1,-10 7 0-5,-8 5 1472 1,-29 19 0 6,-25 5-560-7,10-8 0 6,0-6-629-4,-5-10 0 3,-3-22 1068-4,6-7 0 6,6-19-604-6,6-8 1 3,2-11-357 0,11-13 0 1,6-17 669-5,11-11 1 6,6-13-172-5,16-4 1 5,10-13-86-4,11 1 0 3,9-1 67-4,6 8 0 5,1 10-81-5,5 4 1 5,4 7 0-5,1 10 0 6,2 3-47-7,-2 7 0 6,-1 2 39-3,-2 7 0 2,-2 8-47 0,-5 14 0-1,-6 7-187-4,-6 10 0 3,-13 12-385 1,-8-5 1 1,-9 15 1319-5,-8-3 1 6,-14 0-549-5,-25 17 1 5,-25 7-567-5,7-9 0 5,-12-3 974-5,13-14 0 6,9-17-607-7,-2-12 0 6,7-10-443-4,11-24 0 4,-1-19 860-2,17-12 0 0,3-15-327 0,18-4 0-3,9-15 29 0,2 7 0 7,8-2-63-6,15 9 1 1,5 11-76-2,-3 16 0 5,5 12-41-4,-7 5 0 3,5 4-44-4,-5 8 1 5,-3 10-23-4,-7 16 0 5,-7 1 513-5,-1 7 1 3,-4 14-140-2,-1 0 1-1,-6 5-215 2,-23 17 1 0,-20 4-431-4,-3 1 0 5,-14 7 871-2,10-15 0 3,-7 3-344-5,9-7 1 4,3-15-493-4,-6-12 1 5,4-22 699-5,1-11 0 5,6-13-214-4,14-21 1 3,13-15-212-4,-5 0 1 6,0-5-26-6,17 3 0 4,13 0 54-4,-3 2 1 5,12 10 18-4,6 9 0 5,9 18 326-3,-5 4 0-3,8-3-76 1,-8 20 0 4,-4 5-21-4,1 10 0 2,-4 6-103-1,3 11 1 3,-4 6-61-2,-4 8 0-1,0 5-96-3,-7 4 1 7,-10 3-202-6,-25 2 1 4,-10 3 671-3,-5-13 1 3,-5-6-224-4,8-15 1 4,7-12-304-3,-3-8 1 4,-4-14-280-5,7-14 1 5,5-5 830-4,9-19 0 3,9-18-265-4,4-1 0 6,15-18-14-7,0 1 1 6,15-6-94-5,2 1 1 4,8 0-146-3,9 2 1 4,1-7 88-4,2 28 0 3,-2 18 52-4,2 12 0 5,-3 7 1-4,8 7 0 3,-5 5 5-3,5 12 1 2,-7 9-13-1,-3-4 1 2,3 10-62-4,-13 1 1 7,3 9-38-6,-13-4 0 3,-5 3-126 0,-2 3 1-5,-12-6 634 1,-1-4 1 6,-6 0-223-5,1-10 0 2,1-7-182-2,5-16 0 3,2-16-86-3,5-9 1 3,-3-19 60-3,1-19 1 3,2-23-176-4,5-4 1 5,12-9 194-5,13 6 1 6,17-9 197-5,7 17 1 2,15 2-150-2,8 10 1 5,-1 2-67-4,-4 25 0-2,-5 16-30 2,-6 2 0 2,-1 15 10-3,-1 3 1 3,-5 7 103-4,-4 11 0 5,-3 1-13-4,-18 14 0 3,-4 8-121-3,-20-3 1 2,-8 5-329-2,-11-5 0 3,-6 5 508-2,8-5 0 2,-3 0 113-4,7-19 1 5,6-3-159-4,14-26 1 3,10-12-108-4,20-17 0 5,20-22-25-4,37-34 0 2,34-38 109-1,11 3 0 2,1-1-1454-4</inkml:trace>
    </iact:actionData>
  </iact:action>
  <iact:action type="add" startTime="48617">
    <iact:property name="dataType"/>
    <iact:actionData xml:id="d2">
      <inkml:trace xmlns:inkml="http://www.w3.org/2003/InkML" xml:id="stk2" contextRef="#ctx0" brushRef="#br0">17872 8481 1703 0,'15'-10'0'8,"14"-14"-50"-2,-16 12 0 2,-11 2-22-2,8-9 1 4,-8 5-141-4,11-10 1 3,2-5-105-4,4 2 1 5,-4 1 149-5</inkml:trace>
    </iact:actionData>
  </iact:action>
  <iact:action type="add" startTime="48737">
    <iact:property name="dataType"/>
    <iact:actionData xml:id="d3">
      <inkml:trace xmlns:inkml="http://www.w3.org/2003/InkML" xml:id="stk3" contextRef="#ctx0" brushRef="#br0">18329 8233 729 0,'12'4'0'7,"10"6"361"-1,15 7 0 4,13-3-180-4,-6 3 1 3,-4 0-164-4,-6-5 1 5,-11 3-106-4,6-8 0 3,1 3-130-4,-3-1 0 5,0-6-85-4,0-6 1 3,3-2-44-3</inkml:trace>
    </iact:actionData>
  </iact:action>
  <iact:action type="add" startTime="48859">
    <iact:property name="dataType"/>
    <iact:actionData xml:id="d4">
      <inkml:trace xmlns:inkml="http://www.w3.org/2003/InkML" xml:id="stk4" contextRef="#ctx0" brushRef="#br0">18875 8276 158 0,'0'0'0'6,"0"0"417"0,19-12 0 3,16-12-139-3,2 7 0 3,10 0-93-3,0 8 0 3,2 6-176-3,-4 3 1 3,-6 7-123-2,1 3 0 1,-1 12-41-2,-4-5 0 3,-3 2-193-3,3 7 1 3,-1-2 238-3,-4-4 1 3,-3-1 427-3,3-5 0 4,-1-2-90-5,3-12 1 5,6-9-91-4,-1-6 0 3,0-6-100-3,-3-6 0 4,-2-7-33-5,3 6 0 5,2-4-66-5,-7 11 0 5,2 1-131-5,0 3 1 5,5 1-116-5,-10 13 1 5,3 3 57-5,2 3 0 4,0 11 202-3,3 0 0 4,-8 1 493-5,7 4 1 4,-4 8-156-2,2 4 0 2,-5 0-129-4,-2-2 0 4,-5-7-102-2,2 0 0 2,-7-8-26-4,2-12 0 5,3-4-37-5,2-8 0 5,-2 3-55-5,2-14 0 5,3-4-23 0,2-4 1-2,-2 3-40-6,-1 2 1 8,-4 7-29-4,2 12 1 2,3 5 52-1,0 5 0 1,-1 12 94-2,4 9 0 3,-9 8-70-3,4 2 0 3,-1 0 302-3,2 3 1 4,1-8-9-5,7-7 1 5,3-2-90-5,2-15 0 5,0-2-28-5,0-14 0 5,0-16-108-3,-5 6 0 1,-2 0-119-3,2 4 0 5,-5 3-1544-5</inkml:trace>
    </iact:actionData>
  </iact:action>
  <iact:action type="add" startTime="51575">
    <iact:property name="dataType"/>
    <iact:actionData xml:id="d5">
      <inkml:trace xmlns:inkml="http://www.w3.org/2003/InkML" xml:id="stk5" contextRef="#ctx0" brushRef="#br0">27730 8305 1939 0,'0'0'0'8,"0"0"30"-3,0 0 0 4,0 0-151-2,0 0 1 2,37-39 155-4,-12 20 0 5,7-7 47-5,10 11 1 5,8 10-1-4,-6 1 1 3,3 8-79-4,-5 1 0 4,-3 10-1-3,1 1 0 4,-3 4-12-5,-5 1 1 5,-2 1-76-5,-1 2 1 6,1 5-64-6,-3-12 0 6,0 5 2-7,1-8 0 6,-4-7 199-5,1-7 1 5,0-7 88-5,2-10 0 5,3-4-27-5,-1-3 0 5,3-1 13-4,3 1 0 3,-1 7-78-4,1 5 0 5,2 0-53-5,-5 10 0 5,-2 2-36-5,-3 2 0 4,-7 8 30-3,-3-3 0 4,-2 8-16-5,0 4 1 5,2 0-31-6,-2-4 0 9,-3 2-53-5,5-5 0-4,3-5-27 2,2-2 0 6,6-13-141-5,-1-4 0 0,2-9 449-4,4 1 0 7,1-4 56-2,3-2 0 0,0 4-59-3,3 5 1 5,2 3-61-3,-3-1 0 0,-2-2-156-1,3 5 0 5,-1 3-77-6,1 6 0 3,-3 1-2-1,-5 2 0 2,-2 7 76-3,-11 8 1 2,-4 2 142-1,-5 9 0 2,-5 5-5-4,-2-2 1 6,-1-5-53-6,1-2 0 4,1-5-58-4,9-10 1 4,4-7-209-1,8-7 1 3,4-3 432-7,4-7 0 3,4 3-61-2,2 4 0 6,6 1-58-7,-3 6 1 6,0-2-79-4,-13 5 1 3,-4 8-8-4,-8-1 0 5,-4-5-342-5,-4 3 0 6,1 2-988-7</inkml:trace>
    </iact:actionData>
  </iact:action>
  <iact:action type="add" startTime="52730">
    <iact:property name="dataType"/>
    <iact:actionData xml:id="d6">
      <inkml:trace xmlns:inkml="http://www.w3.org/2003/InkML" xml:id="stk6" contextRef="#ctx0" brushRef="#br0">23249 9184 2062 0,'0'0'0'9,"0"0"106"-4,0 0 0 4,0 0-72-3,0 0 1 3,0 0-126-3,0 0 0 4,33-28 89-5,-9 6 0 4,8-5 92-3,3 8 0 4,2-3-31-4,2 15 1 3,3 5-22-3,-2 4 1 2,-3 13-79-2,-2 4 0 5,-3 10-1-7,0 5 0 7,-7 4-69-7,2-9 1 6,-3 5-55-5,1-10 0 5,0-7 108-3,0-17 0 2,-3 0 16-5,-2-17 1 6,-1-7 51-4,4-3 1 4,1-4 89-5,1 7 0 4,2-3 72-3,0 6 1 4,3 4-66-5,0 10 0 4,2-1-29-3,-3 16 1 3,-2-6-80-3,-2 10 0 4,0 5-1-5,-5 0 0 4,2 0-55-3,-10-1 1 4,3 1 17-6,-3-2 1 6,-2-6 34-4,-10-9 1 3,15 0 0-3,-5-9 0 4,2-10-37-5,3-1 0 4,2-1-2-3,-2 4 1 3,3-5-62-3,1 10 0 3,4-2-38-3,-1 9 1 3,0 5-19-2,5 0 0 1,8 5 227-1,-6 7 0 1,6-8 210-2,-3 11 1 4,3-3-118-5,-6 2 1 4,-4-2-95-2,0-9 0 2,-1-3-949-3,-4-3 1 3,0-1 510-4</inkml:trace>
    </iact:actionData>
  </iact:action>
  <iact:action type="add" startTime="72444">
    <iact:property name="dataType"/>
    <iact:actionData xml:id="d7">
      <inkml:trace xmlns:inkml="http://www.w3.org/2003/InkML" xml:id="stk7" contextRef="#ctx1" brushRef="#br0">27901 15397 0</inkml:trace>
    </iact:actionData>
  </iact:action>
  <iact:action type="add" startTime="78614">
    <iact:property name="dataType"/>
    <iact:actionData xml:id="d8">
      <inkml:trace xmlns:inkml="http://www.w3.org/2003/InkML" xml:id="stk8" contextRef="#ctx0" brushRef="#br0">22276 13148 1804 0,'10'0'0'6,"7"0"15"1,1-19 1 2,4-5-7-3,-2-7 0 3,4-3-97-3,6 10 0 3,-5 0-375-3,12 12 1 3,0-5 73-3</inkml:trace>
    </iact:actionData>
  </iact:action>
  <iact:action type="add" startTime="78708">
    <iact:property name="dataType"/>
    <iact:actionData xml:id="d9">
      <inkml:trace xmlns:inkml="http://www.w3.org/2003/InkML" xml:id="stk9" contextRef="#ctx0" brushRef="#br0">22743 12992 718 0,'17'7'0'9,"13"-2"449"-8,5 7 0 8,11-10-283-5,4 13 1 7,-1-10-166-6,-7 4 1 4,0 6-64-3,-5-3 0 3,-2-5 2-3,-15 5 0 3,-3-7 54-3,-2 2 0 4,-5-5 45-5,-10-2 1 7,10 3-1-6,-10-3 1 3,0 0-40-4,0 0 0 2,0 0-54-1,9-5 1 3,9-14-145-3,6 2 1 4,9-5 339-5,-1 8 0 6,5-13 125-7,7 8 1 5,10-3-137-3,-4 5 0 3,2 3-134-2,0 9 1 2,0 5-212-4,-3 10 1 4,-5 2-210-3,6 7 1 4,-8 0 110-5,2 1 1 5,-9 4 643-4,-3-7 0 3,-2 2-118-4,-8-2 0 5,-7-10-49-5,-1 5 0 7,-1-10-70-5,-1-2 1 2,-2 0-12-5,2-2 1 5,1-17 42-3,6 2 0 2,9-7-56-3,4-3 1 5,5 8-71-4,0-7 0 3,5 1-78-4,0 11 0 5,5 4-195-5,2-2 1 5,1 10 130-5,6-3 0 6,-4 3 374-7,0 9 0 6,0 2-132-4,-3 11 0 3,-9-1-45-4,-8 3 1 5,-5-1-44-4,-5 1 0 3,-4 2-13-3,-3-9 0 3,-6-1-7-4,-1-4 0 4,2-3 28-3,-10-7 0 4,7 5-18-5,3-10 1 5,5-12-26-5,5-7 0 5,7-2-50-4,2 1 0 3,6-6-171-4,2 2 1 5,5 5 229-4,0 5 0 4,3 4 195-6,-3 6 1 7,0 1-63-6,-3 8 1 5,1 3-47-5,-6 9 1 4,-4 2-53-3,-6 3 1 3,-1 5-46-3,-4 2 1 3,-6 5-18-3,-6 0 0 4,-2-10 38-1,-2 5 1-2,-3-7 2-4,-3-2 1 7,-2-1 8-5,5-14 1 5,-7 5-6-4,7-5 0 3,0-15 39-3,0 6 1 5,0-3-26-4,2-8 1 2,1 1-20-4,-1 2 0 2,-2-2-5 1,0 0 1 0,-2 2 7-3,-1 2 1 4,1 6-45-3,2-1 0 3,0-2 77-4,-5 5 0 5,2-3-77-4,3 10 0 3,-5-14 48-3,5 14 1 3,8-12-8-3,7 4 1 4,4 8-31-5,16-7 0 5,10 0-403-5,9 0 0 5,8 0 644-5,4-3 1 4,6 5-109-3,-5-2 1 3,-3 4-126-4,-12 1 0 5,-8 2-21-3,-7 5 0 5,-7 5 43-8,-3 4 0 5,-2 3 43-3,-3 0 0 1,0 4-158-1,0-6 1 3,1-1 6-3,1-9 1 3,1-5 46-3,-3 0 0 3,1-2 11-3,-1-6 0 3,0 1 90-4,3 0 1 5,-1 0 173-4,6 0 0 5,2-1-46-2,3 8 1-1,-3 0-60-4,2 0 0 3,4 8-107 0,-6-4 1 1,0-1 28-2,-12 4 0 3,-6 3-31-3,-4 2 0 3,-2-5-1-3,-8-7 1 3,12 14-2-3,-12-14 0 4,10-2 44-5,-10 2 1 5,17-14-101-5,-2-1 1 4,5-2-23-3,9-2 0 4,8-10-127-5,-2 5 1 5,7 0 134-5,0 0 1 4,2 7 293-3,1 5 0 3,-1 9-54-3,3 6 1 4,3 2-112-5,-11 14 1 5,-7-2-11-5,-4 7 0 4,-6 5-92-3,-5 0 0 3,-5 2 41-3,-2-4 1 3,-2-3-34-3,-3-7 0 3,5-3 55-3,-1-14 1 4,4-2-24-2,-1-10 0 0,3-13-32-1,7 6 0 0,8-5-149-2,-1 5 0 4,1-1 13-3,2 6 1 3,0 2 197-3,-5 0 1 4,1 7 115-4,-9 5 0 2,-4 5-95-2,-5 7 1 4,-5 0-12-3,-2 10 1 3,-1-1-31-3,0 1 1-1,3 7 93-1,5-2 1 4,5-11-36-3,2 1 1 4,1-5-32-4,6 3 1 2,6-3 20-2,2-10 1 4,3-11-54-4,7 4 1 4,0-10-75-5,5 3 0 4,5 5-223-3,2-5 0 3,5-2 364-3,3-1 0 4,7 3 117-5,-7-5 1 4,5 5-132-3,-3 0 0 3,0 5-153-3,-2 0 1 3,-3 2-112-3,-5 5 0 3,-2 5 48-3,-5 7 0 5,-2 4 321-2,-3 6 0-5,-5-5-35 2,-3 10 1 3,1-6-28-3,-6 6 0 3,-1-13-44-3,-4 1 0 3,-4-3-37-3,-3-5 1 4,-2 3-20-5,-5-8 0 6,-3 3 13-5,-7-5 0 2,0 0-14-2,10-5 1 3,10-12 4-4,-3 3 1 4,6-1-50-1,-1 1 0 0,0-1 48-2,0 6 0 2,3 1-145-2,2 8 1 4,5 0 10-5,-4 5 1 4,1 5-121-2,6-5 1 4,4 7 530-7,-2 5 1 5,3 2-85-4,-3 5 1 5,2-2-98-5,-9 2 0 6,-3 2-38-3,-5-2 1-3,-4 5-59 1,-8-2 0 3,-8-1-35-2,-2-2 1 2,-2 1 21-4,-3-9 0 4,0-4-65-3,-3 3 1 5,-2-10 32-5,1 4 0 1,-1-9 42 1,10 0 0 0,-15 0 21-3,15 0 1 7,2-14 9-6,11 2 0 1,4 5 40-1,5-1 0 3,3 4-44-2,-3 6 1 1,0 10-36-2,-4 2 1 2,-6 8-28-2,0 2 1 4,1 10 29-4,-6 7 1 3,1 5-76-4,-4 0 1 5,1-1 83-5,-7-1 0 4,-5-1-47-1,-6-4 0 1,-2-1 12-4,-14-7 1 3,-13 1-195-2,-3-3 0 4,-7 0 163-5,8-8 1 5,-1-1 236-5,11-13 0 4,12 2-140-1,-1-6 1 2,9-3-34-3,1-3 1-2,6-6-73 2,4 2 0 2,3-5 1-3,0 12 1 2,15-8 74-2,-15 8 0 3,15 10 87-3,-13 4 0 3,-4 8 9-2,-3 0 0 2,-5 7 0-3,-5-8 0 3,-4 4 0-4,-11-1 1 5,-5 0-100-5,-2 0 0 5,-10-5-130-5,-7-2 0 4,-8-3-224-3,1-4 0 4,-6-8 525-5,-5-9 1 5,-7-7 46-4,15 4 1 3,5-2-218-3,-1-5 0 3,1 3-82-4,10 2 0 5,2-3 6-4,12 10 0 3,10-4 66-4,6 4 1 5,6 3 9-4,3-6 1 3,3 4 11-3,7 4 0 3,-10 0-15-4,10 0 1 5,-15 12-129-2,-2-5 0 0,-3 5-89-1,-9 5 0 0,-11 0 467-2,-2-8 0 5,-2-4 6-4,-16-7 0 3,-9-3-263-4,5-7 0 5,-3-3-173-5,1-6 1 6,1-3-7-5,14 9 1 4,11-2 85-5,8 5 1 5,7-2 170-5,10 9 1 4,3-2-6-4,2 2 1 6,3 5 28-7,-3-3 0 7,2-1 32-4,-9 11 1 0,-5-2-8-2,-5 7 0 4,-5 2-31-2,2 1 0 2,0-3-87-5,3-5 0 6,0 3-2-4,-3-8 0 2,1-2-115 1,-1-2 1 1,-2 2 10-7,2-10 1 6,3 5-7-3,5 3 1 4,2-6 83-6,3 4 0 6,5 1 28-4,-1-4 1 3,6 2 59-3,7 5 0 3,-13-10 17 1,13 10 0-5,-9-4-76 1,9 4 0 3,0 0-43-4,0 0 1 5,-20 2-98-3,-5 8 0 3,-7-3 270-3,-5 3 1-2,-3-6 66 4,-9 4 0-2,-8-6-144-1,8 0 1 3,7 1-95-4,-15-3 0 5,0 0-165-4,5 0 0 3,0-3-51-3,1 1 0 3,-4 0 329-3,8-6 1 3,8 4 133-3,-8 1 1 3,2-6-87-3,8 6 1 3,5-2-72-3,3 0 1 4,1 5-58-5,6 0 0 4,5 0-19-3,-3 5 0 4,3-2-1-5,-1 2 0 4,1 7-7-3,0 4 0 3,2 4-81-3,-7 4 1 3,-5-2-70-3,-5-1 0 3,-5 1-113-3,-5-8 0 3,-3-2 556-3,-7-7 0 3,-2-7 64-3,-8-10 1 4,-2-10-252-5,10 5 1 4,7-7-146-3,0 5 1 4,0 2-62-6,-5 3 0 7,2 4-14-6,3 5 0 5,8 5 26-5,2 0 1 5,5 5 306-2,-5 5 0 0,0-8 36-1,-3 8 0-1,1-6-109 0,-8 11 0 3,-3-3-142-3,-9 5 0 4,-5 2-400-5,-10 8 0 4,-5 1 603-3,-8-3 0 3,-4 3 31-3,2-3 0 4,2-6-352-6,6-7 1 8,2-7-37-8,15-5 1 6,12-5 50-5,-5-12 0 5,8-2 422-5,7-8 0 5,9 1-167-5,-1 4 0 5,4-4-34-5,6 1 0 5,6 9-2-4,-11-1 0 3,-8 7-99-4,-3 10 0 4,-4 10-157-3,-8 7 0 4,-5 4-265-5,-5-1 1 5,-2 6 507-5,2-9 1 5,-7-3 244-5,0-6 0 5,0 1-229-5,-1-6 1 5,1-3-254-4,-2 4 1 3,-1-4-245-3,3 0 0 2,5 0 797-1,2 0 1 2,0-7-225-4,8 5 0 5,9-5-88-4,13-1 1 3,3-1-54-4,9 1 1 5,0-1-63-4,5-8 1 3,5-10-4-3,5 6 0 3,3-3 10-4,2 4 0 6,0 4 27-7,0 4 1 6,0 4 3-4,0 8 0 3,-12 8-24-4,-3-1 1 5,0 10-87-3,-15 4 1 1,-2 1-117-3,-10 0 0 5,-5-5-276-5,-7-1 0 5,-5-1 1048-5,2-3 1 5,5-12-295-4,-10 7 1 3,0 3-182-3,13-5 0 3,7-5-104-3,3 0 0 3,-1-12-53-4,3 2 0 5,7-2 14-4,-2-3 1 3,5-1 70-4,5-11 1 5,4 1 74-5,11-6 1 5,7-4-29-5,7 2 1 5,11-2 34-4,-3 14 1 3,4-2-86-3,-1 12 1 4,1 3 2-6,-6 1 1 6,-3 8-43-5,-10 0 1 5,0 0-64-4,-20 0 0 4,-10 8-133-6,-4-6 0 6,-11-2 230-4,-2-7 0 3,-7 0 287-3,5-5 0 3,2-8-192-3,0-9 1 3,0-12-56-3,10 8 0 4,9-1-16-5,6-14 0 4,10-5-49-3,9 0 1 3,8 2-100-3,13 3 0 3,9-7-235-3,10 6 0 3,2 4 141-4,6 1 0 5,2-2 466-4,-10 15 1 3,-7 5-96-4,-6 6 0 5,-4 6-110-4,-13 2 0 3,-2 7-112-2,-15-7 0 1,-12 2 276-2,-5 3 1 4,-5-5-30-5,2-5 0 5,1 3-140-5,9-10 0 4,5-5-125-4,22-7 0 5,16-5 101-4,21 0 0 4,18-10 169-5,2 10 0 5,15 5-672-6,-5 12 0 6,3 2-522-4</inkml:trace>
    </iact:actionData>
  </iact:action>
  <iact:action type="add" startTime="91313">
    <iact:property name="dataType"/>
    <iact:actionData xml:id="d10">
      <inkml:trace xmlns:inkml="http://www.w3.org/2003/InkML" xml:id="stk10" contextRef="#ctx1" brushRef="#br0">14672 14089 0,'0'0'1,"0"0"4,0 0-2</inkml:trace>
    </iact:actionData>
  </iact:action>
  <iact:action type="add" startTime="96335">
    <iact:property name="dataType"/>
    <iact:actionData xml:id="d11">
      <inkml:trace xmlns:inkml="http://www.w3.org/2003/InkML" xml:id="stk11" contextRef="#ctx1" brushRef="#br0">15097 13570 0,'0'-13'5,"0"13"5,0 0-8</inkml:trace>
    </iact:actionData>
  </iact:action>
  <iact:action type="add" startTime="96647">
    <iact:property name="dataType"/>
    <iact:actionData xml:id="d12">
      <inkml:trace xmlns:inkml="http://www.w3.org/2003/InkML" xml:id="stk12" contextRef="#ctx0" brushRef="#br0">3740 13895 1838 0,'0'0'0'4,"0"0"-19"2,0 0 1 3,20-55 69-3,-8 19 1 4,0 0 32-5,13-10 0 5,7-2-136-4,0 4 1 3,3-1-148-2,4-6 0 1,11-2-255-2,4 10 1 3,8-3 1006-3,7 10 1 3,13 4-382 0,-8 11 0-2,0 6-280-1,0 6 1 3,3 13-388-4,-11 6 1 5,3 7 805-5,-7 5 0 13,-10 2-119-17,-5 5 0 7,-3 4-87-3,-7-11 0 2,-9 4-44-1,-6-4 0 5,-10 0-62-4,1-8 1-2,-11-9 0 2,-2-5 1 3,0 0 35-5,0 0 0 4,10-14 38-3,-3-1 1 3,6-4-95-4,6-10 1 7,11-2-68-4,2-8 0 0,5-9-297-4,13 7 1 5,4-2-63-4,3 4 0 4,-5 8 945-3,19 4 0 3,11 10-244-4,-13 3 1 7,-7 14-149-5,-5 2 0 0,-3 18-91-2,-10 4 1 4,-4 5-28-3,-6 2 1 3,-9-2-45-3,0 0 1 3,-13 0-6-3,1-10 0 3,-6 0 52-4,0-4 0 5,1-6-65-4,-8-9 0 4,10 12-71-5,14-24 0 4,13-9 405-3,0-1 0 5,13-7-97-6,7 0 1 5,7-5-167-5,-2 3 1 5,4 2-294-5,-1 7 0 6,6 6 131-7,-7 6 1 5,-9 3 401-3,2 14 0 4,4 7-35-4,-4 8 1 3,-7 5-107-4,-11 4 0 5,-2 0-57-5,-7 3 1 5,-5-7-62-5,-6-1 0 5,-1-7-32-5,-6-7 1 4,0 0-19-3,-12-12 0 3,13 10-34 0,6-17 1-1,14-10-227-1,1-5 0-1,6 1 87-1,14-6 1 5,3-7 646-4,5 8 1 3,2 9-205-4,-3-7 1 4,6 7-187-2,-10 10 0 2,-3-3-83-3,-4 10 1 4,-6 5 100-6,-14 7 0 6,-10 12-276-5,-8-14 1 5,0 4-957-4</inkml:trace>
    </iact:actionData>
  </iact:action>
  <iact:action type="add" startTime="99347">
    <iact:property name="dataType"/>
    <iact:actionData xml:id="d13">
      <inkml:trace xmlns:inkml="http://www.w3.org/2003/InkML" xml:id="stk13" contextRef="#ctx1" brushRef="#br1">14659 12819 0,'0'0'8</inkml:trace>
    </iact:actionData>
  </iact:action>
  <iact:action type="add" startTime="99661">
    <iact:property name="dataType"/>
    <iact:actionData xml:id="d14">
      <inkml:trace xmlns:inkml="http://www.w3.org/2003/InkML" xml:id="stk14" contextRef="#ctx0" brushRef="#br1">3799 13780 1871 0,'0'0'0'8,"0"-27"74"-2,0 13 1 3,3-3 0-3,4-14 0 4,8-13-34-5,2 6 0 4,3-6-171-3,15-9 0 4,9-7-524-5,8 0 0 5,15 0 1079-5,12 14 1 4,5 2-177-3,7 15 1 3,-2 10-540-1,2 5 1 1,-2 7 365-4,3 9 1 5,2 10 250-5,-3 12 1 4,-7-2-257-2,-5 4 0 2,-15 3-120-4,-5 3 1 13,-14 8-4-16,-13-8 0 5,-7-1 30-3,-5-2 0 4,-8-2 33-3,-2-8 0 5,-8-7 23-5,-2-12 1 5,0 0-12-4,-2-12 1 4,-6-3-61-3,8-9 0 2,3-9-127-3,4-1 1 1,3-5-112-2,10 1 1 5,10-6 147-5,-6 6 0 5,8 4 418-4,8 5 1 5,7 7-63-3,-3 3 1-2,1 12-95-2,2-5 0 7,5 9-112-6,-10 3 1 5,-3 3-153-5,3 2 1 5,-2 2-50-5,-3-5 0 5,-3 8 22-5,-2-3 1 5,0 8 85-4,1 4 1 3,1 5 303-3,-7 7 1 10,3 8-48-14,2-5 0 5,3 2-42-4,-3-10 0 7,0-2-73-4,5-14 0 3,0-3-102-4,0-9 0 5,0-10-126-4,8-15 0 3,9-9-438-4,-2 2 1 5,2 1 751-4,8 4 0 3,7 0 152-2,0 7 1 1,5 5-236-2,-5 5 1 3,6 3-225-3,-6 9 1 4,0 7-262-6,-2 7 1 6,-6 3 805-3,1 12 0 2,-5 2-179-3,0 3 1 3,-3 0-124-3,-10 2 1 3,-2-5-75-3,-9-2 0 4,-4-7-82-5,3 2 1 5,0-10-167-6,10-11 1 7,10-6-357-7,10-11 0 7,12-15 1203-6,3-2 1 4,14-13-619-3,1-1 1 4,14-11-689-5,15 6 0 5,22-8 1383-5,-10 14 1 5,-2 11-722-5,-12 16 1 5,-8 17-619-6,-17 9 0 6,-12 18 1152-5,-16-1 0 6,-9 8-231-6,-8 7 1 5,-2 5-170-5,-7-3 1 5,-6 3-78-5,1-12 1 5,-3-3-113-5,-7-7 1 4,2-7-98-2,10-5 1 1,10-19-433-3,2-3 0 5,11-16 1110-4,11-1 1 3,3-14-336-3,8 3 0 4,4-6-559-5,-2 3 1 5,8 10 483-5,-3 2 1 5,2 10 212-5,13 12 1 5,9 7-265-6,-31 9 0 6,-15 11-149-5,-6 9 1 5,-4 9-34-4,-12 1 0 3,-3 11 11-2,-5-6 1 2,-5-6 290-4,-5 1 1 5,3-8 3-5,-6-9 0 5,6-5 13-4,15-10 0 2,4-10-105-2,0-9 1 3,3-2-194-3,10-15 0 4,7-7-573-6,10-8 0 8,3-6 1206-8,7 2 1 7,7-3-490-7,15 0 1 6,15 1-551-5,-15 16 1 5,-12 12 891-4,-17 15 1 2,-21 12-131-2,1 12 1 3,-5 5-121-3,-8 9 0 4,-9 5-42-5,-6 5 0 5,-9 5-82-4,-3-3 1 3,-4-7-56-3,-1-7 1 3,-5-7-71-4,13-12 0 5,7-3-210-5,5-14 1 4,13-3 402-3,6-12 1 3,9-2 237-3,6-5 1 4,3-7-274-4,-2 0 1 3,0-3-411-3,4 6 1 3,3 4 403-4,-2 7 1 5,2 3 262-5,-5 9 1 5,-5 8-169-5,-12 14 0 5,-13 9-8-5,-9 13 1 5,-10 7-50-5,-6 5 1 6,-6-3-87-7,-1-4 0 6,0-3-4-4,1-12 1 3,-8-2-23-4,2-8 0 4,1-2-28-3,9-12 0 4,10-12-331-5,15-2 1 3,7-15 339-2,13-2 1 3,2-6 454-2,11 6 1 2,6 0-329-3,1 9 0 4,2-2-507-5,-8 7 1 4,3 3 680-4,-5 14 1 5,-2 12 72-5,-8 7 0 6,0 15-170-7,-14 9 0 5,-8 10-96-2,-5-2 1 2,-5 4-103-3,-10 3 0 3,0 2 36-2,-7-16 0 1,2-8-58-2,6-10 0 4,1-9-112-5,11-2 0 4,7-13-323-4,7-4 1 6,3-11 1030-6,8-1 1 5,1-5-232-5,4-1 1 5,1-1-222-5,-2 9 1 5,3 5-207-5,-8 7 1 5,1 4-251-5,-11 11 1 5,1 6 417-1,-11 4 0-3,3 11 249-1,-10 2 1 4,0 8-96-3,-7 7 0 4,-8 7-71-5,-4-7 1 4,-6 5-141-3,-2 0 0 5,-10 2-66-6,0 0 1 5,-5 1 75-6,0-6 0 7,0-2 42-6,1-2 1 5,1-8 48 6,-2-7 1-15,8-2 12 4,-3-5 1 1,5-5-65 0,5-2 1 4,0-1 18-4,2-4 0 2,-2 0-25-2,2-2 0 5,-4-1 3-6,2 1 0 6,0-1 8-5,0 3 1 2,2 0-76-4,-7 9 0 7,-5 3-58-6,-2 2 0 4,-13 1 130-4,-5 11 0 4,-4 10 279-3,-21 7 1 4,-6 8-256-5,-31 11 0 4,-19 20-684-3,-5-10 1 3,-13 3 1151-3,1-13 0 4,-3-9-607-5,-5-5 1 4,-5-4 95-3,10-16 0 4,2-11 205-5,11-10 0 5,9-9-400-6,5-13 0 7,5-4-409-6,13-15 1 6,2-7 1043-6,10-5 0 6,12-5-268-7,7 12 0 7,13 1-98-7,-7 6 0 6,-3 10-179-5,-10 5 1 4,-7 5-291-2,-30 24 1 2,-15 17 953-4,1 9 0 5,-8 6-739-4,-8 6 0 3,-9 5 172-4,9-2 1 12,1 3 274-16,7-8 1 6,7-3-523-1,5-16 0 3,5-10 135-4,13-14 0 5,9-15 352-6,16-14 1 6,16-10-174-3,13-9 0 1,10-8 4-2,7 5 0 3,3-2-22-4,-1 2 0 5,3 2-31-5,-2 5 0 5,-3 1-4-4,-7 14 0 4,-5 4-136-2,-10 10 0 0,-8 17-227-5,-9 5 0 7,-8 7 672-5,-27 22 0 5,-17 17-71-5,0-15 0 5,2 3-505-5,-12-15 0 6,-3-5 422-4,-2-6 0 0,0-16-22-2,15-4 0 5,7-7-367-4,5-8 1 4,8-7-137-3,9-9 0 0,13-3 673 2,10-19 0-3,9-3-176 0,11 8 1 3,19-5-70-4,-10 2 1 6,8 3 5-7,-3 0 0 6,3 4-22-5,-10 15 0 6,-3 7-81-4,-9 12 0-1,-11 15-227 2,-4 9 1 0,-15 10 368 0,-23 10 1 0,-16 14 88-4,4-10 1 6,-2 3-569-5,-6-14 0 5,-4-1 512-5,0-12 1 5,0 1 99-5,3-18 1 5,1-14-646-4,6 0 0 2,-3-10 596-1,8-9 1 4,0-15 63-4,10-16 1 1,9-13-369-3,0-9 0 3,8-10-493-2,0-2 1 3,0-5 625-3,10 7 1 3,5 4 430-3,2 13 0 3,0 20-324-3,-5 13 0 3,1 18-270-3,-16 21 0 3,3-5-1114-4</inkml:trace>
    </iact:actionData>
  </iact:action>
  <iact:action type="add" startTime="102601">
    <iact:property name="dataType"/>
    <iact:actionData xml:id="d15">
      <inkml:trace xmlns:inkml="http://www.w3.org/2003/InkML" xml:id="stk15" contextRef="#ctx0" brushRef="#br1">7272 16211 1412 0,'-37'24'0'0,"-29"17"171"1,-16 12 0 9,-19 10-479-5,-10-3 1 5,-18 5 791-4,11-7 1 3,-3-3-973-2,0-18 0 2,2-9 540-4,13-15 0 4,7-13 348-3,10-17 1 3,7-15-362-2,21-11 1 9,16-17-169-14,-2-3 1 7,8-16-218-5,2 11 1 4,0 1 55-3,5 18 0 4,7 16 154-3,0-1 1 3,0 7 295-3,-4 15 1 3,-8 10 293-4,-3 7 0 5,-2 4-166-4,-7 11 0 3,-5 9-284-3,-23 12 0 3,-14 7-429-3,-3-5 1 3,-5-9 820-3,-2-5 1 4,-1-5-303-6,11-7 1 6,4-3-363-4,6-21 0 4,-6 2-901-4</inkml:trace>
    </iact:actionData>
  </iact:action>
  <iact:action type="add" startTime="102910">
    <iact:property name="dataType"/>
    <iact:actionData xml:id="d16">
      <inkml:trace xmlns:inkml="http://www.w3.org/2003/InkML" xml:id="stk16" contextRef="#ctx0" brushRef="#br1">4138 16288 673 0,'-5'-19'0'2,"-13"-20"399"3,4-9 1 5,-9-19-230-4,9-1 1 3,-4-9-292-3,13-5 1 3,15-2-65-4,-2 4 1 6,4 10 180-5,0 5 0 4,-4 17 63-4,2 5 0 4,-3 9 46-6,-7 5 0 5,0 8 32-4,-7 1 0 8,-3 11-1-9,-10-3 1 5,-5 9-40-3,-7-4 0 1,-5 2-107 0,0-5 1 1,0 3-113-2,5-17 1 6,-5 2-87-5,5-9 1-1,2-12-188-1,-2-10 0 8,7-12 238-8,1-8 1 1,6-1 476 0,11-6 1 6,7-9-280-4,0-3 1-4,7-4-233 4,-2 14 1 0,3 5 219-3,-8 5 0 5,0 11-101-3,-13 8 0 1,-4 12-155 0,-8 5 0 1,-7 12 616-2,-7 3 0-1,-3 9-43-1,-8-3 0 5,1 5-226-5,9-4 0 5,-2 0-123-2,13-3 0 1,4-5-145-4,22-24 0 3,-1 0-1027-2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5292" units="cm"/>
      <inkml:brushProperty name="height" value="0.05292" units="cm"/>
    </inkml:brush>
  </inkml:definitions>
  <iact:action type="add" startTime="38080">
    <iact:property name="dataType"/>
    <iact:actionData xml:id="d0">
      <inkml:trace xmlns:inkml="http://www.w3.org/2003/InkML" xml:id="stk0" contextRef="#ctx0" brushRef="#br0">16711 16433 1961 0,'5'-29'-67'6,"0"10"0"2,5-1-109-1,2 1 1 2,3-5-24-4,2 2 1 5,5-7-136-4,3 5 1 3,5 3 239-4,2 9 0 4,5 9 450-2,-3 8 0 2,1 9 10-3,-5 10 0 4,2 8-116-2,0-1 0-2,2 10-146 0,-1-7 1 5,-1-5-104-8,-8-5 1 10,-4-2-14-8,-3-10 0 2,-4-8-62-2,-1-13 0 7,0-20-51-5,1 2 1-1,2-14-16 0,4 8 1 3,4-8-82-3,4 7 0 4,7 5-126-5,-2 7 0 4,6 13 236-3,-1 1 0 3,0 8 569-3,0 10 0 4,0 5-192-6,-8 1 1 7,1 6-61-6,0 2 0 5,-1 5-84-5,1-10 0 4,-3 6-125-4,-5-11 0 6,-2-7-35-7,-3 0 1 6,-2-7-30-3,-2-9 0 3,-1-6-15-3,5-11 1 3,3-10 7-7,-3 4 0 5,3 1-17-3,5 5 1 5,-1 9-54-4,1 2 0 3,2 13-85-4,3 2 1 6,-5 5-25-7,-1 7 0 7,1 2 613-6,0 3 1 5,-3 5-73-5,0 2 0 6,3 5-122 0,-5-3 1-7,2 3-43 0,0-10 0 6,3 1-88-5,-3-6 0 4,0-4-37-2,1-10 0 2,-6-7-55-4,3-8 1 4,-1-7-3-3,1-4 0 4,2-8-11-5,-2 10 1 5,-3 2 30-5,3 8 1 5,5 7-16-5,-8 7 0 4,5 7 40-3,1 7 1 3,-9 8-43-3,9 2 0 4,-4-2-64-5,11 4 1 6,-3 1 162-1,5-1 0-4,3-6 189-1,-5-1 0 2,4-9-107-1,1-10 0 3,-8-3-66-3,-2-4 0 3,-6-10-69-3,4-2 1 4,-9-5-43-5,1 2 1 5,-2-2 52-5,-4 5 0 5,1 2-3-5,3 0 1 5,-1 2-14-5,0 3 1 5,3 10 23-5,3 4 0 4,-4 13-14-2,9-3 0 2,4 5-95-3,7-3 0 3,-2 1-426-4,18-1 1 4,7-4 989-3,9-1 1 4,6-6-273-4,5-8 1 3,2-9-373-4,5-1 1 4,-5-2-302-3,5-4 1 4,2 1 958-4,18 1 1 3,9-5-320-4,-36 12 1 4,-18 5-153-3,-7-1 0 3,-7 4-194-3,-3-1 1 3,0-5-97-3,-10 8 0 4,0-6 144-5,-2 8 0 6,-11 8 123-2,-1-8 0 0,-6 4 82-7,0 6 1 6,-4 5 9-1,-1-6 0 2,-2 6 57-4,2 4 0 5,3-2-7-5,3 2 0 9,2-2-38-10,-1-3 0 3,1-4 3-2,0-5 1 5,0-5-27-4,0-5 0 3,2-7-66-3,-2-5 0 3,7-7 32-3,-2 2 0 4,2-7 18 0,0 3 0 1,0 7-73-11,1-5 1 8,-1 4 7-3,-2 6 1 8,-1 4-49-9,4 3 0 5,-6 7-4-5,3 2 1 8,-1 10-26-6,1 5 0 1,0 3 9-1,2 4 1 3,3-10-11-3,0 5 0 3,2 1 31-3,-5-1 1 3,0-5 39-3,0-9 0 6,3-5 219-9,-8-2 1 6,3-1-38-3,7-9 0 3,3-9-32-4,-3 1 0 5,0 1-64-4,5-3 1 5,-2 1-15-4,-3 6 1-1,-4 3-71 0,-4 7 0 3,1 5-17-3,-5 5 0 3,-3 7-17-3,1 3 0 2,-1-1 45-1,-2 1 1 2,2 4 7-3,1 0 0 20,1 3-83-20,1-8 1 1,-2-2 28-2,-1-9 1 5,3-10-49-1,2-1 1-1,-5-9-6-4,11-4 0 6,1-1 54-5,-2 8 0 5,3-3 21-1,0 0 0-2,0 5 201-2,-1 9 0 2,-4 6-72 0,-3-1 1 3,-2 10 8-5,0 3 1 5,0-8-31-4,0 10 0 4,-1 5 31-3,1-1 1-1,3 3-62 0,-4-7 0 3,4 3-17-3,-1-6 0 4,0-2-31-5,-2-2 0 5,0-8-10-5,0-2 1 5,0-10-28-4,2-2 0 2,-5-2-9 0,3 2 1 1,2-7-10-1,3 4 0-3,5-2-16 1,-1 10 1 3,1 0 7-3,0 4 0 4,0 6-5-5,-1-1 0 5,1 5-1-5,0-4 1 4,-1-1 38-3,-1 5 1 4,-1-2-189-5,-5-2 1 5,-5-1-779-4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  <inkml:context xml:id="ctx1">
      <inkml:inkSource xml:id="inkSrc6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1" timeString="2020-11-06T04:48:15.430"/>
    </inkml:context>
    <inkml:brush xml:id="br2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2769">
    <iact:property name="dataType"/>
    <iact:actionData xml:id="d0">
      <inkml:trace xmlns:inkml="http://www.w3.org/2003/InkML" xml:id="stk0" contextRef="#ctx0" brushRef="#br0">6578 11276 1894 0,'0'0'-18'2,"0"0"0"3,13-41 0-2,-9 24 0 6,4-2-21-3,-3 0 0 3,0-3-40-3,7-2 1 4,0-5-185-5,8 5 0 4,-2-7 522-3,14-6 0 3,12 1-71-3,-7 7 0 3,-5 3-82-3,15 7 1 3,10 4-100-1,-17 1 1 2,2 9-69-8,2 5 0 9,10 5-166-5,-4 7 1 3,-6-5-208-3,-2 7 1 3,-5 8 648-3</inkml:trace>
    </iact:actionData>
  </iact:action>
  <iact:action type="add" startTime="12975">
    <iact:property name="dataType" value="strokeEraser"/>
    <iact:actionData xml:id="d1">
      <inkml:trace xmlns:inkml="http://www.w3.org/2003/InkML" xml:id="stk1" contextRef="#ctx0" brushRef="#br1">13102 14668 1687 0,'17'14'108'10,"-2"-2"-35"-5,-5-5 1 4,-3 3-29-3,-7-10 1 3,13 5-39-3,-13-5 0 3,2-15-8-3,-2 8 1 3,0-7-22-3,0 2 0 3,0-5 23-3,3 0 0 3,4-10 36-3,0 3 1 3,6 5 3-3,4 2 1 3,-2 3-7-3,7-3 1 3,10 2-37-3,-12 1 0 4,2 7-40-5,-2 2 0 4,-5 3-36-3,0 2 1 3,-3 0 32-3,0 0 1 3,3 0 17-3,-3 2 1 3,1 0-11-3,-1 8 1 3,-4-5-18-3,-8-5 0 3,17 17-28-3,-17-17 1 3,7 7-60-3,-7-7 0 3,18-12-162-3,-6 2 1 3,0 1 133-3,-4-3 1 3,2-3 42-3,-10 15 125 3</inkml:trace>
    </iact:actionData>
  </iact:action>
  <iact:action type="add" startTime="13335">
    <iact:property name="dataType" value="strokeEraser"/>
    <iact:actionData xml:id="d2">
      <inkml:trace xmlns:inkml="http://www.w3.org/2003/InkML" xml:id="stk2" contextRef="#ctx0" brushRef="#br1">13737 14381 214 0,'0'0'0'8,"-15"17"266"-2,15-17 1 4,0 0-517-5,0 0 0 5,0 0 187-5,0 0 63 4</inkml:trace>
    </iact:actionData>
  </iact:action>
  <iact:action type="add" startTime="14343">
    <iact:property name="dataType"/>
    <iact:actionData xml:id="d3">
      <inkml:trace xmlns:inkml="http://www.w3.org/2003/InkML" xml:id="stk3" contextRef="#ctx0" brushRef="#br0">7317 10934 1927 0,'0'0'0'7,"42"-39"28"-2,-30 30 0 4,0-6 14-2,-4 3 0 2,-1 3 55-3,16-8 1 2,11-3-99-1,1-4 0 1,-3 3 2-1,12-1 1 2,11 3-137-3,-11-1 1 6,5 4-199-7,1 3 0 3,2 6-71 0,-3 7 0 5,-2 7 758-13,2 8 0 8,-2 2-51-2,-7 7 1 4,-1-5-157-6,-9 8 1 6,-5-10-44-4,-5-1 1 3,-6-1-105-3,-1-3 0 4,-3-7-20-4,-10-5 0 2,12 9-33-1,-12-9 0 1,0 0 16-2,0 0 1 3,5-12 34-3,2 3 1 3,6-8 1-3,-1 5 0 4,0-3 2-5,3 6 0 6,7-11-55-6,3 4 1 5,10 1-150-5,2 8 0 4,2 0-71-3,6 14 0 3,-1 0 311-3,-4 8 0 4,-1 1 227-5,1 6 0 4,-8 9-108-3,-2-11 1 3,-6 4-72-3,-9-7 0 4,0-3-54-6,-5 1 0 6,-5-15-26-4,-5 0 0 2,10 0-6-2,-3-10 0 4,5-7-43-5,1-2 0 5,-1-10 43-5,0 5 0 5,1 0 42-5,7 0 1 8,-3 7-44-6,-5 5 1-1,3 0 0-2,2 7 0 5,-2 2 0-3,7 8 0 7,5 10-43-8,8 2 1 2,2 7-242-2,8-5 0 5,4 7 296-4,3 1 0 2,2 2 268-2,-4-10 0 7,-1 0-157-6,0 3 1-1,1-5-67-2,-13-3 0 7,-5 1-58-6,-5-10 1 5,-5 7-52-6,3-10 1 6,2-2-93-5,10-2 1 5,8-15-246-5,2-7 0 6,5-8 527-4,4 4 0-1,11-6 115-1,-5 5 1 6,5 0-156-6,-8 0 1 4,-5 5-222-3,8 0 0 4,2 2-207-5,-10 5 1 6,-4 5 329-3,-8 5 0-1,2 5 211-1,-4 6 1 2,2 8-28-3,-10 10 1 5,0 7-51-5,-2 7 0 7,-11-2-50-4,4 0 1-2,-1-5-78-2,0-3 0 7,3-7-18-7,0-4 0 6,-1-3-71-4,13-14 1 3,8-13-202-4,4-7 0 5,8-4-273-5,5-10 1 5,0 0 1046-5,7-1 1 5,0 4-304-5,-2 1 0 5,-3 8-159-4,-5 3 0 3,-2 9-142-3,-8 7 1 3,-4 2-68-4,-6 11 0 5,3 8 179-4,-10 1 1 3,-2 3-17-3,-5-1 0 3,-8 7 226-3,3-9 1 3,-8-2-109-4,0-1 1 5,6-7 24-4,2 3 0 5,4-5-46-4,8-3 0 1,10-4-53-2,-5-3 0 0,3-5-85 1,4 3 1 2,6-7-134-4,-1-1 0 4,1 6-222-3,4 1 1 3,3 6 600-3,-5 7 0 3,-1 9 40-3,-4 3 0 4,0 10-106-4,-7-8 0 3,-3 0-62-3,-2 3 0 3,-3-5-50-4,-13 2 0 5,-1-2-45-4,-4 2 0 3,4-7 20-4,-6 3 0 5,-4-8-80-4,9-5 1 4,8-2-34-5,4-2 0 5,6-10-271-5,7-7 0 4,7-8 451-2,3 8 1 9,10-13 250-13,4 6 0 2,4-3-175-1,-9 10 0 7,-4-1-219-6,5 6 0 4,2 12-91-3,-12 2 1 3,-7 7 45-3,-6 7 1 4,-2 8 176-5,-7 7 0 4,-3 5 67-2,-5-10 1 3,-9 5-16-2,-1-13 1-4,-7 4-19 3,5-8 0 2,0-3 34-4,2-6 1 5,8-3 13-3,7-12 0 3,15-7-82-5,2-10 0 3,6-5-144-2,4-7 1 3,8-2-466-4,0 4 1 5,7 3 611-4,0 4 1 3,0-6 253-3,3 14 0 4,2-3-215-5,-5 15 1 5,-5 7-202-5,-5 8 1 4,-2 9-80-3,-7 5 1 3,-3 12 166-3,-10 4 0 4,-8 13 120-4,-4 2 0 4,-13 8 0-5,1-3 1 4,-11 0-63-3,1 0 0 3,-1-7-39-4,-2-10 0 5,0-10 6-4,0-6 1 3,0-4-49-3,5-3 1 4,-2-9 67-5,-3-4 1 3,22 8 160-2,-5-20 1 4,15-8-39-5,0-1 1 5,8-6-52-4,-1 3 1 3,6-5-143-3,-6 10 0 2,3 4-69-2,-10 3 0 4,3 10-7-5,-3 7 1 5,-5 9 53-4,-4 13 0 3,-11 14 77-4,-10 7 0 6,-9 10 166-7,-10 7 1 6,-8 12-192-5,-7 7 1 5,-10 3-466-5,-17 12 1 5,-1 4-120-4</inkml:trace>
    </iact:actionData>
  </iact:action>
  <iact:action type="add" startTime="16240">
    <iact:property name="dataType"/>
    <iact:actionData xml:id="d4">
      <inkml:trace xmlns:inkml="http://www.w3.org/2003/InkML" xml:id="stk4" contextRef="#ctx0" brushRef="#br0">14964 11965 1311 0,'-14'3'0'1,"-9"9"289"5,-1-7 0 4,-4-5-212-5,4-3 0 4,-6-11-101-3,10-1 1 3,8-9-45-3,2 0 1 3,8-7 30-3,4 4 0 3,3-4-13-3,0 9 1 4,0 5 23-5,2 10 0 4,-4 0 81-3,-3 7 0 3,-3 24 27-2,-14 0 1 1,-3 12-105-2,-17 3 0 3,-12 4-410-1,-13-2 1 0,-7 7 902-3,-13-4 1 5,-9 1-400-4,-28-4 1 2,-19 5-787-2,15-10 1 4,-3-14 1358-5,15-8 1 6,4-14-568-7,8-9 1 7,18-10-199-7,7-6 1 7,15-8-52-7,19 4 0 5,20 2 11-3,-2-2 0 4,15-2 159-4,-1 7 1 4,1-3 70-5,4 11 1 5,3 1 11-5,-2 3 0 4,2 10-64-3,-12 4 1 3,-11 13 40-4,-4 1 0 5,-10 11 283-4,-7 2 1 3,-16 5-273-3,-4 4 1 4,-5 1-504-5,-27 9 1 5,-23 7 474-5,10-11 1 4,-2-13 200-3,12-14 0 3,10-8-283-3,10-23 0 3,10-10-96-3,20 2 0 4,12-7-26-4,5-4 0 3,2-11-54-3,0 8 1 3,6-2 167-3,4 9 0 3,3 2 237-3,2 8 1 3,-5 4 55-3,-5 15 1 3,-4 12-24-4,-8 8 1 4,-5 9-125-2,-3 12 1 2,1 0-277-3,-13 4 0 2,-10 8-522-1,-19-2 1 2,-15 4 1210-3,-3-11 0 3,2-15-369-3,4-15 0 3,4-14-366-3,5-10 0 3,2-2-134-3,13-12 0 3,3-14 756 0,19 6 0-3,15-1-199 1,0-3 0 2,7-3-145-4,3-4 0 4,-3-1-65-3,10 11 0 3,8 1-33-3,-5 6 0 3,4-1 17-3,-1 15 0 3,-11 7-21-4,0 15 0 4,-7 7-131-3,-5 12 1 3,-5 2-323-3,-2 12 0 3,-13-6 785-3,-2 4 0 3,-6 4 73-3,-16-1 0 4,-11 6-420-5,-9-11 1 5,-3-10-493-6,6-20 0 7,4-9 1150-6,5-9 1 5,5-15-427-4,10-12 1 3,9-15-171-2,16 15 0 1,12 4-117-2,-3-8 0 3,6 6-118-3,2 2 1 4,0-4-22-5,2 12 1 4,0 3 98-3,3 11 1 3,7 5 324-4,-4 15 0 5,-1 9 170-4,-5 12 0 4,-2 5-149-5,-2 3 1 4,-1 12-97-3,-2-3 1 3,-10 10-150-3,-17 7 1 3,-10 12-309-2,-8-15 0 2,-4-9 562-3,-3-9 1 2,2-10 41-2,8-8 0 4,3-11-241-5,4-13 1 4,3-2-235-3,17-15 1 3,15-1-253-3,-5-13 0 4,0-3 289-5,10 3 0 5,5-11 104-5,10 11 0 5,-1-3 307-5,11 11 0 4,2-4 33-3,2 9 1 3,3 4-56-3,0 4 0 3,3 1-81-4,-3 7 1 4,12-2-112-2,-12 2 1 1,10 19-84-2,-15 0 0 4,-7 1 287-5,-13-1 1 5,-12 5 31-4,-12-2 1 3,-3 2-230-4,-10-5 0 4,-10 7-373-3,1-11 0 4,-13-3 488-5,-13-10 1 5,-14-2 33-5,17-9 1 5,10-11-214-5,28-4 1 5,24 0-47-5,-1-7 1 5,11-8 100-5,7-2 1 5,6-7 18-4,9 2 1 3,9 1-13-4,4-11 1 5,11 3-223-4,4-2 0 3,6 7-248-4,1 2 0 5,-1 2 226-5</inkml:trace>
    </iact:actionData>
  </iact:action>
  <iact:action type="add" startTime="17709">
    <iact:property name="dataType"/>
    <iact:actionData xml:id="d5">
      <inkml:trace xmlns:inkml="http://www.w3.org/2003/InkML" xml:id="stk5" contextRef="#ctx0" brushRef="#br0">6749 11895 91 0,'0'0'0'3,"-15"12"174"3,15-12 1 4,-8 12 160-5,-4-2 0 5,-3 7 56-5,-14 2 0 4,-8-2-182-3,-5-2 1 3,-8-8-211-3,11-7 0 3,-3-7-185-3,5-8 0 3,2-14 98-2,13-9 1 1,9-8 229-1,18-12 0 1,13-9-285-1,14-11 1 2,0 4-1084-3</inkml:trace>
    </iact:actionData>
  </iact:action>
  <iact:action type="add" startTime="37607">
    <iact:property name="dataType"/>
    <iact:actionData xml:id="d6">
      <inkml:trace xmlns:inkml="http://www.w3.org/2003/InkML" xml:id="stk6" contextRef="#ctx1" brushRef="#br2">27622 18558 0,'0'0'1</inkml:trace>
    </iact:actionData>
  </iact:action>
  <iact:action type="add" startTime="37883">
    <iact:property name="dataType"/>
    <iact:actionData xml:id="d7">
      <inkml:trace xmlns:inkml="http://www.w3.org/2003/InkML" xml:id="stk7" contextRef="#ctx0" brushRef="#br2">19161 12852 2017 0,'0'0'0'6,"30"5"79"1,-23-5 0 2,3 0-30-3,5 2 0 4,2-2-168-5,10 5 0 5,8-3-269-1,2-2 1-3,8 0 265-1,-1 3 1 4,5-3 449-3,-4 5 0 3,-1 2-103-3,3-5 0 3,3 6-101-3,-3-1 0 5,0 0-124-8,2 0 0 7,-5-4-195-2,6-1 0 1,-1 0-302-3,13-2 1 2,2 0 1101-3,10-2 1 6,8-3-443-5,-3 3 0 4,2-5-442-6,26 4 0 4,16 3 455 1,-7 3 0-2,3 4-3-2,-6-5 0 5,-1 3-487-5,4 2 1 4,2-2 545-3,8-5 1 5,0 3-197-7,3 6 1 5,-6-4-323 2,6 7 1-3,-1-5 617-1,-4 3 0-3,-6 2-619 3,-2 2 1 2,5 3 433-5,8-2 1 7,4-15-33-5,-2 7 0 3,-3 3-433-4,8 2 0 5,3 2 663-4,-11-4 1 3,-4-5-702-4,2-3 1 5,0-4 632-4,0 2 0 3,0-5-207-4,0 5 0 5,-8 0-466-4,3 0 1 3,0 7 814-3,-5-5 1 3,5-2-526-3,-10-2 0 3,-2 2-162-3,0-2 0 3,-8 2 630-3,3-5 1 3,2 5-356-3,-15-5 1 3,-2 3-342-3,3 4 1 3,-1 3 575-3,-2-10 1 4,0 0-67-5,-5 3 1 4,0-8-294-3,-5 8 1 3,-2-1-200-4,-1-2 1 5,-2 5 575-4,0-4 0 4,3-1-106-4,-15-5 1 2,-8 8-171-2,20-8 1 3,10 5-250-3,-5 5 0 3,0 3 326-3,3-1 0 3,2-2 131-3,0-5 1 3,2 3-193-3,-4-8 0 4,-6 8-292-5,6-1 1 5,-1 1 455-6,6-8 1 6,2 6 19-4,-5-1 0 4,-5-2-242-5,-15 7 0 5,-10 0-242-5,18 0 1 4,7 0 363-2,0 0 0 1,3 2 135-2,-3-2 1 3,2-2-128-2,-19-1 1 5,-13 3-227-5,6 3 0 0,1-3-121-4,1 2 0 7,0-2 480-5,0 0 0 5,0 0-60-5,-5-2 0 6,-3 2-71-7,-7-3 0 6,-5-2-416-5,-10 3 0 6,0 2-1131-1</inkml:trace>
    </iact:actionData>
  </iact:action>
  <iact:action type="add" startTime="39727">
    <iact:property name="dataType"/>
    <iact:actionData xml:id="d8">
      <inkml:trace xmlns:inkml="http://www.w3.org/2003/InkML" xml:id="stk8" contextRef="#ctx1" brushRef="#br2">16786 17003 0,'0'0'1,"0"0"7,0 13 1</inkml:trace>
    </iact:actionData>
  </iact:action>
  <iact:action type="add" startTime="39978">
    <iact:property name="dataType"/>
    <iact:actionData xml:id="d9">
      <inkml:trace xmlns:inkml="http://www.w3.org/2003/InkML" xml:id="stk9" contextRef="#ctx0" brushRef="#br2">6675 14334 1703 0,'0'0'25'5,"0"0"1"4,0 0-95-4,0 0 0 5,0 0 207-4,0 0 0 3,24-7-8-3,1 2 1 4,10-2-16-5,6-1 0 4,9 1-81-3,4 5 1 3,10 2-140-3,-2 0 1 3,-7 2-316-3,4 3 0 2,3-3 422 0,4-2 0 1,8 3 321-4,1-6 0 5,-1-6-197-5,2 4 0 5,-7 3-300-5,10-1 0 5,-4-2 60-5,8 1 1 5,9-1 504-5,7-7 0 5,0 0-596-5,26 0 0 5,16-5 293-5,-2 2 1 5,4 1 91-5,-12-1 0 5,-5 3-660-5,2 3 0 5,-4-3 894-5,2 2 1 5,0 0-483-5,7 1 1 6,-2-3 74-7,12 7 1 6,1-5 149-5,-1 3 1 5,-5 5-384-4,5-6 0 3,3 4 505-3,-8-4 1 2,-2-1-799-1,0-1 0 2,5 8 997-4,-5-6 1 5,-5 1-711-4,2 5 0 4,1-1 395-6,6 3 0 6,4 3-86-5,-13-1 0 5,-1-2-411-5,1 3 1 5,-5 1 686-5,-2 4 0 5,-6-4-503-4,-1 6 1 4,1 5 152-6,1-3 0 6,4-5 183-5,-4 5 0 5,-8-5-463-5,-5 3 1 5,0 2 360-4,1-5 1 3,4 0 95-4,-12-2 0 5,-3 2-385-4,3 0 0 3,-3 6 93-3,3-13 1 4,2 0 388-5,-7 0 1 5,5-8-305-6,-23 6 0 6,-6 2-411-5,4 0 1 5,5 0 839-4,15 7 0 3,19-4-329-3,-12-1 1 3,-4-2-270-3,-18 2 0 3,-10 1 90-2,22 2 0 1,11-3 378-2,-23-2 1 3,-10 2-258-4,0 3 0 6,-5 5-207-7,5-1 0 7,3-1 17-7,2 4 0 7,0 2 501-6,0-7 0 4,-2 1-241-4,14 4 1 6,13-3-178-6,-22 1 0 5,-13 2-303-5,5-5 0 5,0 3 756-5,20-5 1 4,20-5-212-4,-13 9 0 6,-2-1-272-6,-20-1 1 4,-14-7-143-3,4 0 0 3,0 0 534-3,3 2 1 3,-1 1-137-3,4 1 0 4,-1-4-134-6,0 0 0 7,-2-4-169-6,-3 4 0 4,3-3-2-3,-11 6 0 3,1 1 397-3,-2 4 0 4,-6-8-108-5,3 0 1 4,-3 0-74-3,-7 0 0 3,-5 0 15-3,-10 0 0 3,-4 2-105-3,1 1 1 3,1-3 15-3,-10 0 0 3,-3 0 29-3,3 0 0 3,0 0-45-3,-3 0 0 3,1 7 25-3,-1-7 0 3,3 0-67-3,0 0 1 3,4 0-142-3,-4 0 0 4,2-7-1338-5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6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1" timeString="2020-11-06T04:48:15.430"/>
    </inkml:context>
    <inkml:brush xml:id="br2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  <inkml:brush xml:id="br3">
      <inkml:brushProperty name="width" value="0.055" units="cm"/>
      <inkml:brushProperty name="height" value="0.055" units="cm"/>
    </inkml:brush>
  </inkml:definitions>
  <iact:action type="add" startTime="6652">
    <iact:property name="dataType"/>
    <iact:actionData xml:id="d0">
      <inkml:trace xmlns:inkml="http://www.w3.org/2003/InkML" xml:id="stk0" contextRef="#ctx0" brushRef="#br0">2940 3840 1636 0,'0'0'0'8,"0"0"-74"-2,0 0 0 2,32-29 74-1,-3 10 1 2,8-8 26-4,-4 8 0 4,4-5-33-2,-8 12 1 2,-4-3 34-3,-5 10 0 3,-3 1-79-3,15 4 1 3,0 4-423-3,13-1 0 3,2 6 239-3</inkml:trace>
    </iact:actionData>
  </iact:action>
  <iact:action type="add" startTime="6789">
    <iact:property name="dataType"/>
    <iact:actionData xml:id="d1">
      <inkml:trace xmlns:inkml="http://www.w3.org/2003/InkML" xml:id="stk1" contextRef="#ctx0" brushRef="#br0">3644 3719 1278 0,'24'-9'0'6,"18"4"274"0,8-5 0 3,7 5-505-3,4 1 1 3,13-4 45-3,8 4 1 3,4 4 617-2,8 0 1 1,-2-8-487-2,1 8 1 4,6 0-528-4,3 0 1 4,1 0 1234-5,23-7 1 5,18-7-734-5,-16 11 1 5,3-2-96-5,0-2 1 4,0-2 598-3,-8 1 1 4,-4-1-844-4,2 1 0 3,0-1 722-4,5 6 1 4,5-11-227-3,-3 4 1 3,-2 3-435-3,10-7 1 4,-2 2 751-5,-6 0 1 4,-5-3-936-2,8 10 0 2,-5-7 993-3,5 7 1 3,5-2-475-3,0 2 1 3,-5 3-117-4,7-1 0 5,10-4 370-5,-4 2 1 5,-3-7-626-4,4 8 0 3,3-4 835-3,-9 4 0 3,2 1-1229-4,2 1 0 5,0-3 1485-5,0 2 0 5,-7-1-1021-5,8-4 0 5,-1 4 671-5,0-6 1 5,5 3-466-5,-4-3 0 6,-1 5 203-7,0 0 1 6,8 5 10-5,-10 0 1 5,-6 5-391-5,9-5 0 5,-1 3 623-4,-7-1 1 3,2 5-1014-3,5-7 1 2,-4 3 1285-2,2-1 0 3,-3 10-857-3,3-9 1 4,2-3 528-5,0 9 1 5,1-2-280-5,-9 1 1 5,4-3-113-5,2-1 0 5,9 6 313-5,-11-8 0 6,1 3-563-7,6 2 1 6,7-7 727-5,-14 5 1 5,-4 7-998-4,9 0 0 3,-6-9 1207-4,5 4 1 5,3 3-966-4,7-8 0 3,8 5 831-3,-6-4 1 3,1-3-875-4,9 0 0 5,-2-3 884-4,-2-2 1 3,-3 3-989-4,3 2 0 6,2 2 1049-6,-3 3 1 5,1-2-1033-6,-1-3 1 6,3 0 1055-5,-2 0 0 5,0 0-1050-4,4-3 0 2,6-2 1029-1,-8 5 1 2,-3 0-939-4,8 5 0 5,0-2 860-5,-10-3 0 5,0 0-751-5,13 5 0 5,9-5 646-5,-14 2 1 5,-3 5-580-4,0-4 1 4,7-3 492-6,-2 4 0 6,-3-4-387-5,8 0 1 5,3 0 181-4,2 0 0 3,2 0 84-3,0-4 0 3,1 4-569-3,4-3 0 3,10 1 886-4,-7 4 1 5,-3 5-765-5,5-2 0 5,5 2 630-5,-19 1 0 5,-11 1-474-5,8-1 0 6,3-6 309-7,-13 5 0 7,-3 3-167-7,6-8 1 7,7 5 4-7,-5-4 1 7,-1 4 57-7,-3 0 0 6,-1-7-75-4,-5 3 0 3,7 2 55-3,-4-3 1 3,4 3 17-3,-9 0 0 3,-3 7-148-4,-5 0 1 5,-2-7 287-5,-5 7 0 6,-13 0-704-6,1-5 0 5,-1 2 959-5,-7-1 1 6,0 1-433-8,-10-6 0 9,-7 6-402-8,0-1 1 6,-5 4 816-5,2 0 1 4,-2-7-351-3,-8 9 1 4,-9 3-252-5,-3-3 0 6,-3 1 7-5,-2-3 0 2,-2-7 420-3,-5 2 0 5,-1-5-92-5,-16 1 0 5,-8 2-120-5,-3 2 0 5,-4-2-43-5,-3 2 1 5,0-5-75-5,-5 1 1 6,-5 1 57-7,-4 4 0 6,-6-8 5-5,-12 0 1 4,10 2 68-4,-10-2 0 5,0 0-44-4,-20 2 0 2,-12 1-53-2,-10-3 1 3,-12 0-288-3,-8-3 0 4,-10 1 479-5,-7 2 0 4,-10-2 69-2,-7 2 1 2,-8 0-789-3,-36 2 0 3,-26 0 1146-3,1 1 0 3,-8-3-1106-4,0 2 0 5,-3-2 1058-4,1-2 1 3,0-1-722-4,-3 1 1 5,-8 2 366-4,4-2 1 3,-4-10-68-4,6 7 0 5,0-14-332-4,-8 9 1 3,-2-2 526-4,2 2 0 5,-5 5-680-5,3-7 0 5,-2 7 700-5,1-2 1 5,4 5-313-4,1-3 0 3,1-9-151-4,-3 14 0 5,1-8 405-5,1 1 1 5,1-3-717-4,-5 6 1 3,-3-1 875-3,-7-2 0 3,-2 2-455-3,4-2 0 3,5 2-163-3,-9 2 1 4,2 3 525-5,0 0 0 4,-5 3-549-3,-3-3 0 3,5 5 218-4,-4 2 1 6,-3-2 201-7,0 4 0 7,-2-2-479-6,2 3 0 3,2-7 429-1,3 9 0 2,5-8 22-3,-2 6 1 3,-4-8-594-3,1 10 0 3,-2-7 750-3,2 3 0 3,0-4-278-3,10-1 1 3,5-1-333-3,-6 8 0 3,1 2 643-3,3-7 0 3,-6 7-651-4,8-12 0 5,5 5 459-4,-8 2 1 3,0-5-91-4,1 1 1 6,4 1-439-6,-2 4 0 4,-3-6 747-3,0 0 0 3,1 3-691-3,-1 3 1 3,0-8 531-4,1 0 1 6,4 0-224-6,3 2 1 5,9-2-127-6,-4 0 0 7,2-2 341-6,8-6 0 4,2 3-591-4,-8 3 1 5,3 0 709-5,0-6 1 5,5 8-779-4,0-4 1 4,0 1 871-5,0-6 0 4,8 4-888-3,-1-2 0 3,3 2 911-3,-2 5 0 3,9 5-843-3,-10 2 1 3,-2-2 799-3,8 4 1 3,-6-2-763-3,6 3 1 4,-8-5 721-5,14 5 1 4,9-6-653-4,-6 6 1 6,-2-5 508-6,4 4 0 5,1-1-217-5,7-4 0 5,5-8-305-5,0 4 1 4,3 4 648-3,7-1 0 3,10-1-587-3,-13-2 1 3,1-2 322-3,4 2 1 3,6 2 70-3,1-2 0 4,6-2-473-5,-5-1 0 4,0-1 465-3,-3 4 1 4,3 0-3-5,7-5 0 4,3 2-456-3,-5-4 1 3,0 5 447-3,2-3 0 4,-7-2 26-4,9 2 1 2,4 3-467-1,-9 2 1 1,1-8 386-2,-5 16 0 4,5-6 132-6,2-2 0 8,8 0-469-4,-8-2 1 0,0 2 241-4,3-8 0 4,0 8 255 1,9 8 0-1,11-8-348-4,-11-8 0 6,3 1-304-5,3 5 0 4,4-10 668-3,3 7 0 4,5-2-96-5,15 2 1 5,5-7-136-5,-1 9 1 5,11 1-61-5,12 2 0 5,12-7-56-5,-2 2 1 5,9 2 81-5,6-1 0 4,0 4-6-3,7 0 0 4,0 0 24-4,0 0 0 5,24-5-14-6,1 2 0 3,7 3-233-2,17-4 0 3,8-4-212-4,12 6 0 5,11-1 967-5,6-6 0 5,3 4-523-5,10 3 0 5,7 2-235-5,8-10 1 8,9 8 622-9,30-10 0 4,28 7-845 0,-6-3 0-1,5 4 857 0,-7 1 0 1,-2 1-601-3,9-5 1 5,5 2 211-5,8 5 1 5,4-3 229-4,-1 3 1 3,6 0-627-4,6-4 1 5,7-4 619-5,-13-1 0 5,1 1-67-5,4-4 0 5,3-4-507-5,8 1 0 5,4 1 511-5,-7 6 0 5,5 1 18-4,-6-2 0 3,1 1-518-4,3-1 1 4,7-6 423-3,-8 10 0 4,0-9 137-4,1 4 1 2,-1 3-392-2,10-3 0 3,6 3-100-3,-1-2 1 4,5-3 625-5,-15 7 0 5,-4-5-434-5,-1 5 0 5,0-4-352-4,20 4 1 4,5 2 791-6,-9-11 0 7,-4-1-243-6,-1-1 1 4,-4-1-313-4,6 2 1 6,0 3-49-7,10-5 0 5,4 5 612-2,-14-2 1 2,-5-1-343-4,4 3 1 5,4 0-332-5,1 7 1 5,3 5 302-5,-4-2 0 6,-1-8 275-5,5 10 1 1,-5 0-350-1,-7 0 1 4,-5 3-353-5,9 4 0 8,9-5 789-7,-9 3 0 0,1-5-248-1,-5 0 0 6,-10 0-426-5,12 0 0 2,3 0 397-2,-6 0 0 3,-4 0 107-4,-5 0 1 5,-10 0-443-3,8 0 1 2,-1 0 299-4,-2 0 1 4,0 0 107-3,-12 0 0 3,-1-5-608-2,1 10 0 1,-1 3 836-2,-11-4 1 4,-8-4-563-6,-1 8 0 7,-1-4 306-6,-6 1 1 4,-4-5-183-3,7 7 1 4,2 5 29-5,-9-7 1 5,-6-2 52-5,-2 9 1 5,-2 2-23-5,-5-9 1 4,-6 5-168 0,3 7 1 0,3-3 355-6,-13 0 1 6,1-2-666-1,2-2 0 2,2 0 830-6,-10-5 1 4,-4 4-608-3,4-4 1 7,0 5 389-8,1-5 1 6,-1 4-62-5,-9-2 1 4,-8 1-601-3,2-4 1 4,-1 6 953-5,-6-8 0 5,-5-2-428-5,-5 5 0 5,-7 3-346-5,-5-8 0 5,-3 2 463-5,1-2 1 4,-3-2 66-3,-8-6 0 4,1 3-211-5,-15 5 1 5,-8 0-85-5,-7 0 0 5,-5 0-95-5,0 0 0 5,-2 0-22-5,-3 5 0 5,-5-5 367-5,-3 0 0 4,1 0-60-2,-8 8 1 1,-2-8-4-2,-3 2 0 4,-4-2-38-5,-3 2 0 5,-1 3-45-5,-9-5 0 5,10 0-20-5,-10 0 1 5,10 0 29-5,-10 0 0 5,0 0-64-4,0 0 1 3,0 0-6-2,0 0 0 3,0 0-207-5,0 0 0 2,0 0-1359 0</inkml:trace>
    </iact:actionData>
  </iact:action>
  <iact:action type="add" startTime="16905">
    <iact:property name="dataType"/>
    <iact:actionData xml:id="d2">
      <inkml:trace xmlns:inkml="http://www.w3.org/2003/InkML" xml:id="stk2" contextRef="#ctx0" brushRef="#br1">1440 7604 1939 0,'0'0'0'9,"57"46"-104"-3,-8-10 1 3,8 7 333-3,17 8 1 3,5-1-268-3,-2 8 0 3,2-5-542-3,-10 0 0 3,-5-2 328-3,-4-8 1 3,-16-9 550-4,1-8 0 7,-13-2-158-9,-3-7 0 8,-11-2-595-6,1-3 1 5,-1 2 295-5</inkml:trace>
    </iact:actionData>
  </iact:action>
  <iact:action type="add" startTime="17236">
    <iact:property name="dataType"/>
    <iact:actionData xml:id="d3">
      <inkml:trace xmlns:inkml="http://www.w3.org/2003/InkML" xml:id="stk3" contextRef="#ctx0" brushRef="#br1">1551 8551 1939 0,'20'-17'0'8,"7"-14"98"-3,8-13 0 4,9-9 24-3,6 0 1 3,14-14-29-3,-5-1 0 3,3-6-243-3,2-4 1 3,-2-6-270-3,0 12 0 3,-5 4 494-3,-15 18 1 3,-5 4-162-2,-5 10 1 4,-3 2-900-6</inkml:trace>
    </iact:actionData>
  </iact:action>
  <iact:action type="add" startTime="17520">
    <iact:property name="dataType"/>
    <iact:actionData xml:id="d4">
      <inkml:trace xmlns:inkml="http://www.w3.org/2003/InkML" xml:id="stk4" contextRef="#ctx0" brushRef="#br1">2001 7401 2129 0,'12'8'0'8,"8"-6"40"-2,-10 15 1 3,-3 9-14-2,-2 20 0 2,-5 24-24-3,8 7 1 3,4 15-289-4,5-1 1 5,3 1 289-5,-3-3 0 4,-4-2 24-3,-6-13 0 5,1-9-306-6,-8-16 1 5,5 1-508-4</inkml:trace>
    </iact:actionData>
  </iact:action>
  <iact:action type="add" startTime="17821">
    <iact:property name="dataType"/>
    <iact:actionData xml:id="d5">
      <inkml:trace xmlns:inkml="http://www.w3.org/2003/InkML" xml:id="stk5" contextRef="#ctx0" brushRef="#br1">1465 8016 2319 0,'37'0'0'8,"20"-5"190"-2,17 0 0 3,12-14-19-3,8 2 1 3,5-12-442-3,7 5 1 3,8-12 395-3,22-3 1 4,0-2-2166-4</inkml:trace>
    </iact:actionData>
  </iact:action>
  <iact:action type="add" startTime="34926">
    <iact:property name="dataType"/>
    <iact:actionData xml:id="d6">
      <inkml:trace xmlns:inkml="http://www.w3.org/2003/InkML" xml:id="stk6" contextRef="#ctx1" brushRef="#br0">24232 10707 0,'0'0'1,"0"0"8,0 0-7</inkml:trace>
    </iact:actionData>
  </iact:action>
  <iact:action type="add" startTime="35132">
    <iact:property name="dataType"/>
    <iact:actionData xml:id="d7">
      <inkml:trace xmlns:inkml="http://www.w3.org/2003/InkML" xml:id="stk7" contextRef="#ctx0" brushRef="#br0">13863 7546 1950 0,'0'0'0'7,"0"-27"66"0,0 27 0 2,0 0 33-3,0 0 0 3,17 10-71-3,3-3 0 3,4 3-28-4,1 0 1 4,0-3 7-3,7-7 0 4,0 0-41-4,0 0 0 3,3-5-41-3,-6 3 0 3,4-3-92-3,-1 5 1 3,0 0-59-3,0 0 1 5,2 7 223-7,4-7 0 6,6 5 283-4,5-5 0 3,6-5-53-3,4 3 0 4,8-8-230-5,2-2 0 5,5-3-465-4,0 6 1 3,0-3 700-3,3 0 0 10,2 9-16-14,2 1 1 4,-4-5-187 0,-5 7 0 1,-3 7-247-1,-5-7 0 4,3 0-67-5,-1 0 1 4,3-7 648-2,8 7 0 1,5-5-228-2,-8-2 1 3,0 2-202-3,-3 5 0 3,-1 5-420-3,1-5 1 4,3 4 853-5,5-4 1 5,-2 0-188-5,2 0 1 4,-2 0-236-3,2 3 0 4,-3 2-423-5,1 2 1 4,-1-5 771-2,16 1 0 2,14 1-102-3,-25-4 0 2,-19 0-171-2,7 0 0 4,-7 0-307-5,2 8 1 5,3-3 210-5,2 2 1 5,5-7 335-5,-4 0 1 4,4 0-164-2,-10 5 1 2,3-5-149-4,-6 4 1 5,-9 6-223-4,7-5 1 3,-2-3 145-3,0 8 0 3,2 2 381-3,6 0 0 2,4-7-98-1,-3 7 1 2,-1-10-173-4,1 1 1 5,-6 2-326-5,1-5 1 4,4 7 336-3,1-7 1 4,1-7 257-5,5 14 0 5,4-7-173-5,-9 0 1 5,-3 2-123-5,-2-2 0 5,-8-2-178-5,-2-5 0 5,-5 2-87-4,5 0 0 3,0-2 517-3,0-1 0 3,0-1-24-3,-1 2 0 3,-1-3-63-3,-8 5 1 4,-3-2-82-6,-2 7 0 6,0-5-87-4,-2 5 0 3,-3-7-40-4,-2 0 0 4,-6-5-37-3,1 7 0 4,-3-10 2-5,1 13 0 4,-6-5 106-3,3 7 1 3,-5-5 39-2,-6 5 1 2,-1 0 35-3,-8 0 0 2,10-3-55-1,-10 3 1 1,0 0 30-2,0 0 1 4,0 0-74-4,0 0 0 3,0 0 24-4,0 0 1 5,0 0-199-5,0 0 0 5,0 0-1148-5</inkml:trace>
    </iact:actionData>
  </iact:action>
  <iact:action type="add" startTime="60028">
    <iact:property name="dataType"/>
    <iact:actionData xml:id="d8">
      <inkml:trace xmlns:inkml="http://www.w3.org/2003/InkML" xml:id="stk8" contextRef="#ctx1" brushRef="#br0">24684 14322 0</inkml:trace>
    </iact:actionData>
  </iact:action>
  <iact:action type="add" startTime="60044">
    <iact:property name="dataType"/>
    <iact:actionData xml:id="d9">
      <inkml:trace xmlns:inkml="http://www.w3.org/2003/InkML" xml:id="stk9" contextRef="#ctx1" brushRef="#br0">24245 14995 0,'0'0'1,"0"0"1</inkml:trace>
    </iact:actionData>
  </iact:action>
  <iact:action type="add" startTime="60459">
    <iact:property name="dataType"/>
    <iact:actionData xml:id="d10">
      <inkml:trace xmlns:inkml="http://www.w3.org/2003/InkML" xml:id="stk10" contextRef="#ctx0" brushRef="#br0">14117 9329 1939 0,'0'0'0'8,"30"-12"42"-3,-20 7 0 5,0 5-10-4,-10 0 0 3,12-2-154-4,-5 2 1 4,6 0-67-3,4 0 1 4,3 0-42-5,4 0 1 5,1 0 261-5,0 0 1 5,7-5 278-5,0 5 0 5,0-2-112-4,10 4 0 4,5 5-40-5,-2-4 0 6,-8-1-52-7,7 0 1 6,-2-2-115-5,-2 0 1 5,-3-2-101-4,0 0 1 3,0-1-32-3,-5 3 1 3,0 0-63-3,3 0 1 3,-3 5 201-3,-3 5 1 3,3-3 200-4,1 5 0 6,-1 5-54-6,2-5 0 4,-2 0-53-3,5-2 1 3,3-3-20-3,-3-2 0 4,5 2-56-5,-10-5 1 5,0-2-93-5,3 5 1 5,2 5-75-5,0-8 1 5,0 1-104-4,2-1 1 2,6 3 356-2,4-3 1 4,8-2 140-5,10 0 1 4,12 0-210-3,-5-2 1 4,7-8-425-5,1-2 1 4,4-2 596-2,1 2 0 1,7 2-25-2,-10-5 0 4,0 6-212-5,10 4 0 5,9-2-349-6,-21 4 1 7,-13 6 533-6,25 2 1 4,12-3 44-2,-24 3 1 1,-11 2-301-2,1-5 0 3,0-2-294-3,-1 0 1 4,-2-2 708-5,23 4 0 5,11 1-174-6,-21-3 1 6,-13 0-215-4,5 0 0 4,-7-3-283-5,10 3 0 5,-3 0 618-5,20 3 1 5,17 2-110-5,-35-5 0 5,-9-5-160-5,-13 5 0 4,-9-3-101-3,7 6 0 3,2 2-252-3,-5-5 1 4,3 7 577-5,3-7 0 5,6 2-80-5,-6-2 1 5,4 0-46-5,-2 0 1 4,2-2-109-3,-10 2 1 4,3 0-156-5,3-7 0 5,-8 7-136-5,0 0 1 5,2 0 500-5,0 0 1 4,3 7-85-3,-2-7 1 3,-3 0 14-3,-3 0 1 3,1 2-52-3,-8 6 0 3,-5-8-101-3,2 0 0 3,-2 0-17-3,-4 0 1 4,-6 0-61-5,2 7 0 4,1-7-116-4,7 0 1 5,0 2 11-5,5-2 0 5,5-2 387-5,3-5 0 5,4 2 5-5,-7 0 1 4,-2 5-70-3,-3-7 1 4,-5-1-75-5,-2-1 1 5,-1 2-53-5,-4-3 0 5,-5 5 2-5,0 0 1 5,-8 3-16-4,0 2 0 3,1 0-25-4,-13 0 0 4,12 0 52-3,-12 0 0 4,0 0-1-1,0 0 0-2,0 0-1-1,0 0 0 3,0 0-126-5,0 0 0 6,0 0-437-2,0 0 1 0,0 0-445-3</inkml:trace>
    </iact:actionData>
  </iact:action>
  <iact:action type="add" startTime="103921">
    <iact:property name="dataType"/>
    <iact:actionData xml:id="d11">
      <inkml:trace xmlns:inkml="http://www.w3.org/2003/InkML" xml:id="stk11" contextRef="#ctx0" brushRef="#br2">22293 9387 2073 0,'0'0'0'7,"0"0"57"0,0 0 0 2,28-7-55-3,-6-1 0 3,3-8-1-3,-6-9 0 3,4-3-46-3,-6-1 1 3,-2-5-27-3,-5 7 1 3,-3 8 70-3,3 0 0 3,0 0 0-3,-3 11 0 3,-2-1 8-3,-5 9 1 3,0 0 32-3,3 12 1 4,1 12-48-5,-4 2 1 4,5 13 48-3,-2 7 0 5,2 4 78-6,-3 11 1 4,3 4-65-3,0-3 1 3,-5-2-16-4,0-9 1 5,0-5-78-4,0-10 0 3,3-7 79-3,-1-10 1 3,6-2-45-3,-8-7 0 3,0-8-144-4,0-2 0 5,0 0-411-5,0 0 0 5,0 0-148-5</inkml:trace>
    </iact:actionData>
  </iact:action>
  <iact:action type="remove" startTime="107916">
    <iact:property name="style" value="instant"/>
    <iact:actionData xml:id="d12" ref="#d11"/>
  </iact:action>
  <iact:action type="add" startTime="107932">
    <iact:property name="dataType" value="strokeEraser"/>
    <iact:actionData xml:id="d13">
      <inkml:trace xmlns:inkml="http://www.w3.org/2003/InkML" xml:id="stk12" contextRef="#ctx0" brushRef="#br3">27994 12911 2084 0,'0'0'0'18,"18"-51"63"-18,-6 30 1 5,5 2-90 1,-9 4 0 3,2 3-86-3,-10 12 1 3,0 0-65-3,-5 29 0 3,-5 9 49-3,7 13 1 3,-4 12 258-3,2 2 0 3,-2 7-41-3,-3 0 0 3,0 3-123-1,5-7 0 3,2-1 79-6,6-19 1 3,2-14 96-1,10-24 0 0,9-25-108-1,4-14 1 3,6-19-254-4,3-15 1 4,8-9-32-3,-6-3 0 4,1-2 263-5,-6 3 0 5,-4 1 73-5,2 13 1 5,-2 12 95-5,-1 7 1 5,3 14-33-5,-4 13 1 5,1 11-46-5,-2 18 0 5,-2 11-171-5,-8 18 1 5,-7 9 61-5,-2 14 1 5,-13 13-7-5,-10 26 1 5,-7 24-277-5,-10-22 0 5,-10 8 349-5,2-24 1 4,-4-6 224-3,19-40 1 4,10-22-291-5,8-12 0 4,7-4-111-2,24-33 0 4,23-18 455-3,15-8 1-1,20-16-377-1,24-13 0 0,25-21-231 0,-15 24 1 4,5 12 512-5,-10 22 0 6,-15 16-254-7,-19 15 0 6,-15 24 4-5,-25 5 0 5,-22 19 34-4,-13 3 1 3,-17 16-196-4,-24 27 0 7,-23 22-68-4,0-8 1 1,-7-2 192-6,27-34 1 6,17-11 152-5,23-21 1 6,22-15 106-5,17-16 0 5,17-23-225-4,13-3 0 3,12-7-484-3,10-5 0 3,10-5 644 0,-43 29 0 1,-21 12-124-4,-30 27 1-1,-25 12 392 1,-24 21 0 3,-28 10-565-4,-32 27 1 5,-27 21 44-4,20-29 1 3,2-4 214-4,35-30 0 5,0 6-2096-5,45-39 1973 5</inkml:trace>
    </iact:actionData>
  </iact:action>
  <iact:action type="add" startTime="110638">
    <iact:property name="dataType"/>
    <iact:actionData xml:id="d14">
      <inkml:trace xmlns:inkml="http://www.w3.org/2003/InkML" xml:id="stk13" contextRef="#ctx1" brushRef="#br1">28407 9736 0,'0'0'4,"0"0"6,0 0-8</inkml:trace>
    </iact:actionData>
  </iact:action>
  <iact:action type="add" startTime="110933">
    <iact:property name="dataType"/>
    <iact:actionData xml:id="d15">
      <inkml:trace xmlns:inkml="http://www.w3.org/2003/InkML" xml:id="stk14" contextRef="#ctx0" brushRef="#br1">22098 9729 2118 0,'3'-12'0'10,"4"-5"134"-7,-2-2 1 7,3-3-81-5,9-9 1 4,3-10-21-2,2-2 0 1,0-8-21-2,8-4 0 4,4-3 18-5,-2-7 0 4,0 0-33-2,-7 7 1 1,2-3-41-2,-4 16 0 3,-11 1-12-2,0 15 0 3,-2-2 4-6,0 5 0 6,-3 6 66-4,1 8 1 3,-1 7-7-3,-7 5 0 4,15 20 59-4,-7 1 1 2,-4 16-79-3,9 1 0 5,-1 13-127-5,1-3 1 6,4 12-28-5,3-2 1 11,-6 2 286-15,1 0 0 6,0 1-94-4,-5-16 0 3,0-1-40-1,-5-15 0 4,-3-5-126-5,1-5 1 4,-1-12-228-3,-2-7 0 4,0 0-406-5</inkml:trace>
    </iact:actionData>
  </iact:action>
  <iact:action type="add" startTime="111383">
    <iact:property name="dataType"/>
    <iact:actionData xml:id="d16">
      <inkml:trace xmlns:inkml="http://www.w3.org/2003/InkML" xml:id="stk15" contextRef="#ctx0" brushRef="#br1">22261 9291 2140 0,'15'0'0'8,"12"7"226"-3,-4-7 1 5,-1-12-124-4,5 9 1 3,5-6-196-3,0 4 0 3,0 2-1787-4</inkml:trace>
    </iact:actionData>
  </iact:action>
  <iact:action type="add" startTime="111880">
    <iact:property name="dataType"/>
    <iact:actionData xml:id="d17">
      <inkml:trace xmlns:inkml="http://www.w3.org/2003/InkML" xml:id="stk16" contextRef="#ctx0" brushRef="#br1">23249 9040 1860 0,'0'0'0'8,"20"-7"-4"-4,-7-1 1 6,-1-4 6-4,0 0 0 2,5 0 113-2,1 5 1 4,2 7-49-5,-6 2 0 5,1 13-58-5,-7 2 0 5,-6 0-76-5,-4 7 0 4,-6-5-55-3,-2 0 0 4,0 1 264-4,-4-11 0 3,-4 1-26-4,1-5 1 5,2-3-114-5,-5-4 1 4,6-6-44-3,1-8 1 4,3-11-108-5,8 5 1 7,7-2-293-9,2 3 0 7,3 1-263-4</inkml:trace>
    </iact:actionData>
  </iact:action>
  <iact:action type="add" startTime="112224">
    <iact:property name="dataType"/>
    <iact:actionData xml:id="d18">
      <inkml:trace xmlns:inkml="http://www.w3.org/2003/InkML" xml:id="stk17" contextRef="#ctx0" brushRef="#br1">23284 9346 1972 0,'10'0'0'8,"10"-10"74"-2,-1 15 0 3,4 0 33-3,-6 5 1 3,-2-3-100-3,-5 2 0 3,-3 6-20-3,-5-5 0 3,-4-1-59-3,-10 3 0 3,-8 3 228-3,3-10 1 3,-3 2-142-3,3-7 1 3,-6-7-75-3,9 2 0 3,-4-12-156-3,16-7 1 3,-1 4-1167-3</inkml:trace>
    </iact:actionData>
  </iact:action>
  <iact:action type="add" startTime="112794">
    <iact:property name="dataType"/>
    <iact:actionData xml:id="d19">
      <inkml:trace xmlns:inkml="http://www.w3.org/2003/InkML" xml:id="stk18" contextRef="#ctx1" brushRef="#br1">33207 13039 0,'0'0'5</inkml:trace>
    </iact:actionData>
  </iact:action>
  <iact:action type="add" startTime="113139">
    <iact:property name="dataType"/>
    <iact:actionData xml:id="d20">
      <inkml:trace xmlns:inkml="http://www.w3.org/2003/InkML" xml:id="stk19" contextRef="#ctx0" brushRef="#br1">24465 9045 2062 0,'0'0'0'8,"27"-3"50"-1,-17 1 0 2,-3-5-123-4,1-8 1 5,1-4-59-4,4 0 1 2,4-10-10-2,-2 5 0 3,-3 4 242-3,-2 6 1 3,3-1-77-3,-13 15 0 3,7 0 69-3,-7 13 1 5,0 11-6-4,-3 12 1 1,1 2-145-2,2 8 1 4,2 7 0-6,1-2 0 6,2 7 53-4,-5-5 1 3,2-5 56-4,-4-5 1 4,-3-4 22-3,0-15 0 4,3-5 40-5,-11-4 0 4,-9-6-35-3,-10-16 0 4,-10-8-86-5,12 8 1 5,3-7-20-4,7 7 1 3,5 2-8-4,15 5 0 5,-2 12-159-6,19-7 0 7,15 4-332-5,8-6 0 2,12-3 916-2,0-3 1 3,9 1-416-4,-4-5 0 6,2 2-1298-6</inkml:trace>
    </iact:actionData>
  </iact:action>
  <iact:action type="add" startTime="113636">
    <iact:property name="dataType"/>
    <iact:actionData xml:id="d21">
      <inkml:trace xmlns:inkml="http://www.w3.org/2003/InkML" xml:id="stk20" contextRef="#ctx0" brushRef="#br1">25297 9088 2353 0,'-15'-2'0'7,"-7"-10"176"-1,0-12 1 3,0-5-29-3,-1 7 0 3,-1 3-82-3,-3 7 0 3,-3 4-117-3,-7 18 0 2,-5 17-10-1,7 1 1 2,6 9-3-3,9 6 1 3,12 8 61-3,8 2 1 3,8-10-116-4,22-4 1 7,9-3-194-9,6-19 0 8,4-15 309-6,-2-14 0 4,2-10 211-3,-12-9 0 3,-5-15-275-3,-14 3 1 3,-11-8-631-3,-12 15 1 3,3-3 293-3</inkml:trace>
    </iact:actionData>
  </iact:action>
  <iact:action type="add" startTime="113996">
    <iact:property name="dataType"/>
    <iact:actionData xml:id="d22">
      <inkml:trace xmlns:inkml="http://www.w3.org/2003/InkML" xml:id="stk21" contextRef="#ctx0" brushRef="#br1">25823 9103 2431 0,'3'-17'0'7,"4"-12"157"-1,-4 5 0 3,-1-3-49-3,-7 3 1 3,-2 2 3-3,-15 1 1 3,-13 1-113-3,0 11 1 3,1 6-48-3,-16 20 0 3,-4 15-95-2,2 9 0 1,-2 4-29-2,12 6 0 3,7 7 242-3,18 0 1 4,12-10 76-3,25-7 1 1,22-10-64-2,2-14 1 4,11-17-209-6,-6-10 1 6,3-14 37-4,-5-2 0 4,-10-8 45-4,-15-5 0 3,-10 3-66-4,-9-2 0 5,-13 4-657-5,5 3 0 5,0 2 379-5</inkml:trace>
    </iact:actionData>
  </iact:action>
  <iact:action type="add" startTime="114388">
    <iact:property name="dataType"/>
    <iact:actionData xml:id="d23">
      <inkml:trace xmlns:inkml="http://www.w3.org/2003/InkML" xml:id="stk22" contextRef="#ctx0" brushRef="#br1">26305 8984 2342 0,'0'0'0'5,"-17"0"169"1,17 0 1 3,-13-16-91-3,8 1 0 3,0 1-158-2,-14 11 1 1,-8 3-95-1,-15 17 1 2,-15 10 25-4,10 6 1 5,0 4 133-5,15 1 0 5,10 8 145-4,14-3 1 2,13 1 99-2,17-15 0 4,18-10-75-3,2-14 1 2,7-17-158-4,-2-5 0 4,0-12-112-3,-10-3 1 3,-10-4-293-3,-12-9 0 3,0-8-959-2</inkml:trace>
    </iact:actionData>
  </iact:action>
  <iact:action type="add" startTime="115423">
    <iact:property name="dataType"/>
    <iact:actionData xml:id="d24">
      <inkml:trace xmlns:inkml="http://www.w3.org/2003/InkML" xml:id="stk23" contextRef="#ctx0" brushRef="#br1">27229 8970 2207 0,'0'0'0'7,"0"0"122"-1,0 0 0 3,0 46-60-3,0-12 0 3,0 11-128-3,2 1 1 3,1 7-10-3,-1-9 0 3,1-8 41-2,-3 0 1 1,0-12-133-2,0 0 1 3,0 5-1156-3</inkml:trace>
    </iact:actionData>
  </iact:action>
  <iact:action type="add" startTime="116009">
    <iact:property name="dataType"/>
    <iact:actionData xml:id="d25">
      <inkml:trace xmlns:inkml="http://www.w3.org/2003/InkML" xml:id="stk24" contextRef="#ctx0" brushRef="#br1">26950 8970 2185 0,'7'2'0'6,"13"6"74"0,2-6 1 3,8 3-153-3,7 5 0 3,10-10 269-3,0 2 0 3,5-2-196-3,-6 0 1 3,-1 2-571-3,-1-2 0 3,-4 0-272-3</inkml:trace>
    </iact:actionData>
  </iact:action>
  <iact:action type="add" startTime="116232">
    <iact:property name="dataType"/>
    <iact:actionData xml:id="d26">
      <inkml:trace xmlns:inkml="http://www.w3.org/2003/InkML" xml:id="stk25" contextRef="#ctx0" brushRef="#br1">27543 8871 2118 0,'0'22'0'8,"2"12"106"-2,0 7 1 3,1-3-70-3,2 10 1 4,0 3-134-5,2-5 1 5,1-3-66-5,-3-7 0 5,0 3-1159-5</inkml:trace>
    </iact:actionData>
  </iact:action>
  <iact:action type="add" startTime="116487">
    <iact:property name="dataType"/>
    <iact:actionData xml:id="d27">
      <inkml:trace xmlns:inkml="http://www.w3.org/2003/InkML" xml:id="stk26" contextRef="#ctx0" brushRef="#br1">27787 8833 2095 0,'3'14'0'9,"4"10"143"-4,0 12 1 4,1 10-83-2,-1 0 0 2,3 9-115-3,-2-4 1 2,-1 0-68-1,-2-13 1 3,-3-7-533-6,-2-4 0 6,0-5 238-4</inkml:trace>
    </iact:actionData>
  </iact:action>
  <iact:action type="add" startTime="116698">
    <iact:property name="dataType"/>
    <iact:actionData xml:id="d28">
      <inkml:trace xmlns:inkml="http://www.w3.org/2003/InkML" xml:id="stk27" contextRef="#ctx0" brushRef="#br1">27540 9103 2387 0,'17'0'0'8,"13"0"51"-2,5-8 0 3,7 6-203-3,2-3 1 3,-2-7-531-3,0 2 0 3,0-2 296-3</inkml:trace>
    </iact:actionData>
  </iact:action>
  <iact:action type="add" startTime="116908">
    <iact:property name="dataType"/>
    <iact:actionData xml:id="d29">
      <inkml:trace xmlns:inkml="http://www.w3.org/2003/InkML" xml:id="stk28" contextRef="#ctx0" brushRef="#br1">28158 8809 2409 0,'-3'16'0'8,"-2"21"160"-2,5-6 0 3,3 12-91-4,-3 3 0 5,2 0-128-4,-2 2 1 2,3 3-135-1,-3-3 0 2,0-7-527-3,0-7 0 3,0-3 267-3</inkml:trace>
    </iact:actionData>
  </iact:action>
  <iact:action type="add" startTime="117103">
    <iact:property name="dataType"/>
    <iact:actionData xml:id="d30">
      <inkml:trace xmlns:inkml="http://www.w3.org/2003/InkML" xml:id="stk29" contextRef="#ctx0" brushRef="#br1">28081 8804 2241 0,'0'0'0'8,"3"14"164"-2,9-28 1 3,5-6-141-3,8 8 1 3,5 0-141-3,2 8 1 2,5-4-109-1,-8 8 1 2,3 8 167-3,-7-6 0 3,-3 12 107-3,-9 3 0 3,-6-2 119-3,-7 2 0 3,-5 9-22-3,-12 5 0 3,-10 6-80-3,4-8 0 5,4-5-82-8,6-10 1 8,1 1-46-6,0-11 0 4,4 1 8-3,8-5 1 3,-10 7-19-2,10-7 1 1,10 0-30-2,3 3 1 4,1 9-8-5,4 2 1 4,1 3 61-2,-1 2 0 3,-1 8 37-6,-5-5 1 6,-4 7 131-5,-6-8 0 5,-2 3 122-4,-7-2 0 2,-5-5-119-2,-13-5 0 4,-12 5-129-5,-3-12 0 4,-2-5-365-3,-10-12 1 3,1 2-1057-2</inkml:trace>
    </iact:actionData>
  </iact:action>
  <iact:action type="add" startTime="134864">
    <iact:property name="dataType"/>
    <iact:actionData xml:id="d31">
      <inkml:trace xmlns:inkml="http://www.w3.org/2003/InkML" xml:id="stk30" contextRef="#ctx0" brushRef="#br1">23002 9987 2039 0,'0'0'0'12,"30"7"126"-10,-23 3 0 6,-2 2-32-2,8 19 0 3,2 5-93-2,2 10 1 1,8 14-341-2,7 8 1 4,15 6 120-5,0-4 0 4,7 5 558-3,3 9 1 3,4 10-177-3,-16-29 1 3,-13-24-101-3,-10-4 0 5,-7-18-390-7,-8-2 1 5,1-5-926-2</inkml:trace>
    </iact:actionData>
  </iact:action>
  <iact:action type="add" startTime="135164">
    <iact:property name="dataType"/>
    <iact:actionData xml:id="d32">
      <inkml:trace xmlns:inkml="http://www.w3.org/2003/InkML" xml:id="stk31" contextRef="#ctx0" brushRef="#br1">22839 10753 1995 0,'32'0'0'8,"13"0"110"-3,-15-2 0 5,-16-3 28-4,6-14 1 3,-3-13-79-3,16-1 0 3,9-18-232-3,12 3 0 3,10-5 278-4,5 0 0 5,5 2 45-4,-4 8 1 3,1-1-168-3,-21 16 1 3,-8-1-294-3,-8 9 1 3,1-4-1157-2</inkml:trace>
    </iact:actionData>
  </iact:action>
  <iact:action type="add" startTime="135646">
    <iact:property name="dataType"/>
    <iact:actionData xml:id="d33">
      <inkml:trace xmlns:inkml="http://www.w3.org/2003/InkML" xml:id="stk32" contextRef="#ctx0" brushRef="#br1">23874 10341 2252 0,'0'0'0'7,"10"-5"48"-1,5 3 0 2,5 2 73-2,14-3 1 3,16 3 20-3,-1 0 0 3,10-2-165-3,3 2 1 3,5 0-173-3,0 0 1 4,2 0-211-5,-5 0 1 4,0 0 615-3,-9 2 0 3,-6 1-97-3,-9 4 1 5,-8-7-112-8,-5 5 0 7,-5-5-306-4,-2 0 0 4,-5 0-824-4</inkml:trace>
    </iact:actionData>
  </iact:action>
  <iact:action type="add" startTime="135914">
    <iact:property name="dataType"/>
    <iact:actionData xml:id="d34">
      <inkml:trace xmlns:inkml="http://www.w3.org/2003/InkML" xml:id="stk33" contextRef="#ctx0" brushRef="#br1">24571 10066 2095 0,'15'17'0'8,"7"7"205"-2,-12-19 0 4,-8-5-125-5,8 0 0 4,3-5 61-3,9 17 1 3,10-2-95-3,7 7 1 3,1 2-65-3,-5-2 0 3,-1 0-13-3,-7-3 0 4,-7 1-8-2,-3 2 0 0,-4 9 3-2,-3-9 0 2,-1-2 11-2,-9-3 1 2,0-3-46-2,-4 8 0 3,-4 5-82-3,-12 4 1 5,-2 6-67-6,-10-1 0 5,-5 8 15-4,5-11 1 3,2-3 135-4,-2-4 1 5,2 1 290-5,8-8 0 6,5-9-12-7,0-7 0 5,-1-13-68-3,6-16 1 3,2-17-71-4,8-12 0 5,4-20-145-4,-2 5 1 3,-2-2-532-4,-1 5 1 5,3 4-185-5</inkml:trace>
    </iact:actionData>
  </iact:action>
  <iact:action type="add" startTime="137105">
    <iact:property name="dataType"/>
    <iact:actionData xml:id="d35">
      <inkml:trace xmlns:inkml="http://www.w3.org/2003/InkML" xml:id="stk34" contextRef="#ctx1" brushRef="#br1">33792 14516 0,'0'0'1,"0"0"8</inkml:trace>
    </iact:actionData>
  </iact:action>
  <iact:action type="add" startTime="137311">
    <iact:property name="dataType"/>
    <iact:actionData xml:id="d36">
      <inkml:trace xmlns:inkml="http://www.w3.org/2003/InkML" xml:id="stk35" contextRef="#ctx0" brushRef="#br1">25557 10274 2095 0,'0'0'0'7,"9"-17"70"-1,-1 5 1 3,-1 9-71-2,6-11 0 2,1-3-73-4,6-12 1 4,2-12-128-3,-2 12 1 3,0 0 66-3,-3 10 0 3,1-5 171-3,-6 14 1 4,-5 3 125-4,-2 17 0 2,0 16 40-2,-5 10 1 3,0 13-140-2,0 6 0 3,0 3-97-6,0-5 0 6,3 5 26-5,-1-13 0 5,1-6-24-5,-1-8 0 7,-2-4-367-3,0-10 1 3,0 0-526-11</inkml:trace>
    </iact:actionData>
  </iact:action>
  <iact:action type="add" startTime="137656">
    <iact:property name="dataType"/>
    <iact:actionData xml:id="d37">
      <inkml:trace xmlns:inkml="http://www.w3.org/2003/InkML" xml:id="stk36" contextRef="#ctx0" brushRef="#br1">26310 10141 2398 0,'-25'15'0'8,"-14"14"164"-2,34-46 1 3,12-15-79-3,-2 3 0 3,5 5-89-3,-12 5 0 3,-6 5-123-3,-26 14 1 3,-16 14-20-3,3 8 0 3,-2 14 19-3,2 7 0 3,2 5 220-3,13 5 0 3,10 5-96-3,12-2 0 5,10-6 145-8,17-11 1 7,13-10 72-4,10-24 1 4,9-17-154-5,0-10 0 5,3-17-167-3,-12-2 1 4,-11-14-154-4,-6 7 0-2,-6-10-470 0,-7 17 1 4,0 0 250-4</inkml:trace>
    </iact:actionData>
  </iact:action>
  <iact:action type="add" startTime="138016">
    <iact:property name="dataType"/>
    <iact:actionData xml:id="d38">
      <inkml:trace xmlns:inkml="http://www.w3.org/2003/InkML" xml:id="stk37" contextRef="#ctx0" brushRef="#br1">26764 10112 2476 0,'-29'0'0'9,"-21"0"145"-5,50 0 0 6,8-17-135-5,-6 8 1 5,-2-1-146-4,-19-2 0 3,-16 2 145-3,-5 20 0 3,-7 2 154-3,5 17 0 3,3 7-95-3,7 8 1 3,5 6-56-3,14-7 1 3,11 3-219-3,17-7 1 4,17-10 202 1,10-15 1-7,12-14 175 1,-2-14 0 5,5-10-160-4,-10-10 1 3,-8-9-159-4,-14-6 1 4,0-6-1804-2</inkml:trace>
    </iact:actionData>
  </iact:action>
  <iact:action type="add" startTime="138708">
    <iact:property name="dataType"/>
    <iact:actionData xml:id="d39">
      <inkml:trace xmlns:inkml="http://www.w3.org/2003/InkML" xml:id="stk38" contextRef="#ctx0" brushRef="#br1">23116 11189 2207 0,'0'0'0'7,"0"0"105"-1,0 0 0 3,25 32-76-3,-6-6 0 3,4 6 5-3,-4 1 0 3,1 13-125-3,2-5 0 2,-4 2 41-1,-3-6 0 2,2-6 84-3,-5-12 1 3,5-9-7-3,-2-8 0 3,3-11 46-3,1-13 1 3,1-12-53-3,10-2 0 3,-1-7 17-3,6 4 0 4,2 8-36-6,-7 9 0 7,-6-2-3-6,-4 14 0 4,-3 8-2-3,-17 14 1 3,-7 14-41-3,-15 18 0 3,-10 6-191-3,-10 13 1 3,-10 9 335-2,-5 1 1 2,-5-6 119-4,-9 8 0 5,-8 4-281-5,29-30 1 5,21-13-826-5,16-12 1 5,-4 2 499-5</inkml:trace>
    </iact:actionData>
  </iact:action>
  <iact:action type="add" startTime="139428">
    <iact:property name="dataType"/>
    <iact:actionData xml:id="d40">
      <inkml:trace xmlns:inkml="http://www.w3.org/2003/InkML" xml:id="stk39" contextRef="#ctx0" brushRef="#br1">24472 11344 2062 0,'10'0'0'7,"10"0"66"-1,-5-3 1 3,2 1-108-3,8 2 1 4,9 0 309-5,8 2 1 4,13 3-159-3,4 0 1 4,10-3-138-5,-5-2 1 4,0-7-176-3,-7 5 1 4,-7-1 72-5,-11 1 0 4,-7 2-14-3,-7-10 0 3,-10 3 150-3,-8-5 0 4,-7-3 123-5,-7-1 1 5,-8-11-52-5,0 8 1 5,-2 2-80-3,4 2 0 1,1 3-3 3,12 12 1-7,-12-9-14 1,12 9 0 5,0 0-162-5,10 9 0 5,9 8-29-3,6 2 0 1,10 3 358-2,-3 0 1 4,5-5 8-6,-10 4 1 7,-2-4-67-6,-18 3 1 5,-9 1 0-5,-16 8 1 4,-16-5 116-4,-3 8 0 5,-10 4-180-4,5-5 0 3,0 0-35-3,7-9 1 3,8 0-57-4,5-8 0 5,10-9 53-5,-1-10 1 5,3-12-47-1,8-21 1-2,2-10-67 0,0-13 0 0,5-11-397-2,-3 0 0 5,3 7-453-5</inkml:trace>
    </iact:actionData>
  </iact:action>
  <iact:action type="add" startTime="140267">
    <iact:property name="dataType"/>
    <iact:actionData xml:id="d41">
      <inkml:trace xmlns:inkml="http://www.w3.org/2003/InkML" xml:id="stk40" contextRef="#ctx0" brushRef="#br1">26127 11105 2297 0,'0'0'0'8,"-12"0"120"-2,12 0 0 4,-10 22-54-4,10-8 0 3,5 1-54-3,-5-1 1 3,-3-4-86-3,-2 2 1 3,-2 0-44-3,-10-7 0 3,-8 4-21-3,0-9 1 3,-2-2 149-3,0-10 1 3,2-3 40-2,6-2 1 2,4-4-54-3,10-1 1 3,10-7 116-2,10 12 0 1,9 0-26 0,3 8 0-2,6 11-58 2,1 8 0 1,-4 7-34-5,-3 9 0 7,-2 8 0-4,-13 7 0-1,-10 7-4 0,-14 3 1 4,-13 4-142-4,-9-2 0 3,-13-5 147-4,0-14 1 4,-2-5 155-3,2-5 0 3,2-14-146-2,13-1 0 2,7-4-48-4,6-7 0 5,4-8-165-4,17-12 1 3,16-9-295-3,9 5 0 5,12 6 776-4,8 6 1 2,3 14-26-5,-1 5 1 4,3 16-150-2,-8 1 1 4,-2 2-262-3,-7-2 1-1,-1 4-1429 2</inkml:trace>
    </iact:actionData>
  </iact:action>
  <iact:action type="add" startTime="140794">
    <iact:property name="dataType"/>
    <iact:actionData xml:id="d42">
      <inkml:trace xmlns:inkml="http://www.w3.org/2003/InkML" xml:id="stk41" contextRef="#ctx0" brushRef="#br1">26683 11124 2331 0,'-20'10'0'8,"-14"14"90"-2,9-36 0 2,0-19 10-1,-2 14 0 1,0 0 59-2,-13 17 1 4,-4 17-197-4,4 4 0 3,1 23 50-4,7 2 0 5,2 9 13-4,13 3 0 3,7 2-71-4,15-7 1 5,12-7-131-3,13-17 0 3,14-17-114-6,8-17 1 13,2-19 415-15,-4-10 0 6,-6-14-128-2,-12-5 1 0,-14 0-243-1,-11 10 1 5,1-1-977-4</inkml:trace>
    </iact:actionData>
  </iact:action>
  <iact:action type="add" startTime="141184">
    <iact:property name="dataType"/>
    <iact:actionData xml:id="d43">
      <inkml:trace xmlns:inkml="http://www.w3.org/2003/InkML" xml:id="stk42" contextRef="#ctx0" brushRef="#br1">27197 11127 2342 0,'-20'-3'0'8,"-10"-6"164"-2,13 6 0 3,2-6-25-3,-5 4 0 2,-4 5-104-2,-16 5 0 3,-12 19-222-2,-2 0 0 2,-5 12 71-3,9 0 1 3,3 10 143-3,15-3 0 3,10 10 84-3,22-14 1 3,17-1-5-3,8-9 1 3,7-12-149-3,10-17 1 3,10-14-227-2,-3-15 0 2,6-5 18 2,-21-12 0-6,-4-4 383 1,-15 4 0 2,-15-7-134-3,-13 7 1 5,1 0-1501-4</inkml:trace>
    </iact:actionData>
  </iact:action>
  <iact:action type="add" startTime="146785">
    <iact:property name="dataType"/>
    <iact:actionData xml:id="d44">
      <inkml:trace xmlns:inkml="http://www.w3.org/2003/InkML" xml:id="stk43" contextRef="#ctx0" brushRef="#br1">27347 9965 2073 0,'0'0'0'6,"0"0"68"1,0 0 0 3,0 0-35-5,0 0 0 4,25-21-30-3,-5 11 1 4,7 5-68-5,-7 5 1 5,0 12 11-5,-8-5 0 4,-2 8 44-3,-8 2 1 4,-2 4-43-5,-5-6 1 4,-5-1-67-3,-7-6 0 3,-5 1-74-3,2-2 0 3,3 3 48-3,0-10 0 3,2 0 204-3,2-12 0 3,1 0 21-3,7 2 1 5,5-9-236-7,8 2 1 6,4 8-159-5,3-4 1 5,0 4 138-5</inkml:trace>
    </iact:actionData>
  </iact:action>
  <iact:action type="add" startTime="147129">
    <iact:property name="dataType"/>
    <iact:actionData xml:id="d45">
      <inkml:trace xmlns:inkml="http://www.w3.org/2003/InkML" xml:id="stk44" contextRef="#ctx0" brushRef="#br1">27283 10334 1927 0,'10'0'0'8,"7"7"108"-2,1-7 1 3,4 5-58-3,-2-3 1 3,-3 3-51-3,-7 5 1 3,-3-5-81-3,-7-5 0 4,0 12-78-5,-12-7 0 4,-5 2-12-3,2-7 0 3,-7 0 129-3,7-3 0 3,-3-4 137-3,9-10 1 3,4-7-23-3,12 0 0 3,0-2-1313-3</inkml:trace>
    </iact:actionData>
  </iact:action>
  <iact:action type="add" startTime="149772">
    <iact:property name="dataType"/>
    <iact:actionData xml:id="d46">
      <inkml:trace xmlns:inkml="http://www.w3.org/2003/InkML" xml:id="stk45" contextRef="#ctx0" brushRef="#br1">28113 9946 2151 0,'0'0'0'9,"25"-15"71"-6,-15 8 0 7,-3-5-71-4,3-2 1 3,2-8-12-3,3 0 0 3,0 3-35-3,-3 0 1 3,1 2 45-3,-1 3 0 3,5 6 18-3,-9 6 0 3,-1 2-17-3,-7 0 1 6,5 10 1-6,-5-1 0 1,0 6-2-2,3 11 1 5,-1-4-18-4,3 12 1 3,0 6 125-3,-3 6 0 3,1 10-32-3,-3-6 1 4,-3-4-18-5,1-5 0 5,-1-5-56-5,1-7 0 5,0-7 31-5,-1-5 1 4,1-5-41-3,-8-10 1 3,-13-12 2-4,9 8 1 5,1 0-19-5,-1 2 1 6,-4 0-33-7,3 2 1 6,3 8 46-4,12-10 1 3,-12 17 4-4,12-17 1 5,17 14-56-4,5-14 1 3,8-10-165-4,9 6 1 5,3-8-64-4,-2-5 0 4,2 0 192-5,-10 2 0 4,0 3-840-3</inkml:trace>
    </iact:actionData>
  </iact:action>
  <iact:action type="add" startTime="150463">
    <iact:property name="dataType"/>
    <iact:actionData xml:id="d47">
      <inkml:trace xmlns:inkml="http://www.w3.org/2003/InkML" xml:id="stk46" contextRef="#ctx0" brushRef="#br1">28634 9946 2140 0,'0'0'0'7,"8"-15"120"-1,-8 15 0 3,10-4-28-3,-10 4 0 3,17-10-87-3,-5 3 0 3,6-8-46-3,-1-6 1 3,0-1 28-3,0 5 0 4,-2-2 4-3,-5 9 1 2,-2-2 6-3,-8 12 0 1,9-2-20 0,-9 2 0 2,10 17 14-4,-10-1 1 4,5 4-45-3,3 11 0 3,-3 8 113-3,2 4 0 3,3-7-14-2,-3 3 1 2,1 6-11-2,-6-11 1 1,-2-5-1-2,-2-2 0 3,-6-10-35-3,-2-3 1 3,-2-7-98-3,-13 0 0 10,-7-7 16-14,8 5 1 7,1-5 16-4,6 0 1 3,5 0 149-2,12 0 0 2,-10 10-13-3,20-3 1 5,7 0-33-6,8-14 0 7,4 0-119-6,6-3 0 5,2-9-174-4,-2 5 1 3,-1-3-1118-4</inkml:trace>
    </iact:actionData>
  </iact:action>
  <iact:action type="add" startTime="151094">
    <iact:property name="dataType"/>
    <iact:actionData xml:id="d48">
      <inkml:trace xmlns:inkml="http://www.w3.org/2003/InkML" xml:id="stk47" contextRef="#ctx0" brushRef="#br1">29467 9845 2308 0,'0'0'0'6,"0"0"121"0,0 0 1 4,5-10-50-5,-5 10 0 4,5-19-34-3,-5 19 1 4,-3-17-75-5,3 17 0 5,-10-14-142-5,-22 11 0 4,-15-2-197-3,-5 10 0 3,-9 2 238-3,4 10 1 4,5 0 381-5,5 14 1 6,8 3-103-7,14 5 1 9,10-1-102-7,15 8 1 1,12-5 79-3,13 0 1 6,10-7 46-4,9-8 0 3,8-21-99-4,-5-7 1 5,2-13-105-5,-4-4 0 5,-3-17-11-5,-13 2 1 5,-9 0-7-5,-10 3 0 5,-7 2-141-4,-6 2 0 3,1 6-1399-3</inkml:trace>
    </iact:actionData>
  </iact:action>
  <iact:action type="add" startTime="151678">
    <iact:property name="dataType"/>
    <iact:actionData xml:id="d49">
      <inkml:trace xmlns:inkml="http://www.w3.org/2003/InkML" xml:id="stk48" contextRef="#ctx0" brushRef="#br1">29921 9825 2185 0,'0'0'0'8,"20"-2"130"-2,-10-5 1 3,-3 0-52-3,-7 7 1 3,3-15-84-3,-3 15 1 3,-5-17-116-3,5 17 1 3,-12-12-120-3,-23 15 1 3,-17 6 299-3,8-1 1 3,-3 6 112-3,0 10 1 3,0 5-106-3,10-5 1 3,10 5-19-1,9 7 0 8,11 0-94-15,9-2 1 6,11 2-154 0,9-7 1-2,13-12 269 3,2-10 1 1,7-7 37-4,1-5 0 5,-1-7-86-5,-4-7 0 4,-6-12-161-3,-9 9 0 4,-10 0-201-5,-13 3 1 4,1-3-745-3</inkml:trace>
    </iact:actionData>
  </iact:action>
  <iact:action type="add" startTime="152519">
    <iact:property name="dataType"/>
    <iact:actionData xml:id="d50">
      <inkml:trace xmlns:inkml="http://www.w3.org/2003/InkML" xml:id="stk49" contextRef="#ctx0" brushRef="#br1">30381 9765 2263 0,'0'0'0'8,"0"-12"139"-2,0 12 0 3,0-7-43-4,0 7 1 5,0 0-58-4,0 0 0 3,0 0-38-3,0 0 1 2,0 0 109-1,-20 0 0 2,-12-5-92-3,2 5 1 2,-4 0-65-1,-6 15 0 2,-4 6-46-3,7 8 0 3,2 0 2-2,8-5 0 1,7 5 89-3,8 7 1 6,7 0 45-6,5-2 0 5,7 2-71-4,8-19 1 3,7 0-91-3,5-17 1 2,8-5-175-3,0-7 0 5,4-2 141-5,-7-1 0 7,0-9 238-7,-7 2 0 5,-3-2-42-5,-9 5 0 5,-8-5-50-6,-8 0 0 6,1-3-1317-4</inkml:trace>
    </iact:actionData>
  </iact:action>
  <iact:action type="remove" startTime="156145">
    <iact:property name="style" value="instant"/>
    <iact:actionData xml:id="d51" ref="#d50"/>
  </iact:action>
  <iact:action type="add" startTime="156049">
    <iact:property name="dataType" value="strokeEraser"/>
    <iact:actionData xml:id="d52">
      <inkml:trace xmlns:inkml="http://www.w3.org/2003/InkML" xml:id="stk50" contextRef="#ctx0" brushRef="#br3">35805 13111 1950 0,'0'0'0'6,"0"0"-58"0,0 0 1 3,0 0-117-2,0 0 1 2,27 17 26-3,-12 0 0 3,0 4 72-3,0 4 0 3,2 4-100-4,-5 7 1 5,1-3 74-4,-1 4 1 21,-2-1-35-27,2 0 0 1,1 2 56 0,2-6 78 8</inkml:trace>
    </iact:actionData>
  </iact:action>
  <iact:action type="add" startTime="156197">
    <iact:property name="dataType" value="strokeEraser"/>
    <iact:actionData xml:id="d53">
      <inkml:trace xmlns:inkml="http://www.w3.org/2003/InkML" xml:id="stk51" contextRef="#ctx0" brushRef="#br3">36060 13706 91 0,'0'17'0'9,"2"10"180"-3,3 2 0 3,2-5-6-3,-4 0 0 3,-1-3-80-3,1 1 0 3,-3-7-15-3,0-15 1 3,5 9-1-3,-5-9 1 3,5-17-80-3,-3 0 0 3,1-9-11-3,-1-5 1 3,3-8 13-3,0-2 1 3,2-5 92-3,-2-2 1 5,0-5 8-8,-2 5 0 8,-1-5-157-6,1 2 1 5,2-4 42-5,-3 12 1 5,-2 4-307-5,0 5 1 5,0-7-257-5,0 12 571 5</inkml:trace>
    </iact:actionData>
  </iact:action>
  <iact:action type="add" startTime="157774">
    <iact:property name="dataType"/>
    <iact:actionData xml:id="d54">
      <inkml:trace xmlns:inkml="http://www.w3.org/2003/InkML" xml:id="stk52" contextRef="#ctx0" brushRef="#br1">27627 11016 1972 0,'0'0'0'7,"32"22"-72"-1,-8-15 1 3,1 0-122-3,-5 0 1 4,-5 3 192-4,-5-5 0 2,-3 4 12-2,-7 6 1 4,-3-13 118-4,3-2 0 3,-19 15-59-3,1-13 0 3,-6-2-93-4,1 0 0 5,4 0-55-5,6-2 0 4,3-3-91-2,8-7 1 1,4-5-199-2,8 5 0 3,0 0 52-3</inkml:trace>
    </iact:actionData>
  </iact:action>
  <iact:action type="add" startTime="158089">
    <iact:property name="dataType"/>
    <iact:actionData xml:id="d55">
      <inkml:trace xmlns:inkml="http://www.w3.org/2003/InkML" xml:id="stk53" contextRef="#ctx0" brushRef="#br1">27609 11358 1804 0,'18'2'0'9,"9"6"-129"-4,-5-1 1 5,0 0 72-4,-5 8 0 5,-2 1 138-6,-10-1 1 3,-5 2 9-3,-7-3 1 5,-8 3-48-5,0-7 1 4,0-3-82-3,-7 0 1 3,2-7-46-3,3-7 0 3,2 2-106-3,5-7 0 3,0-5-658-4</inkml:trace>
    </iact:actionData>
  </iact:action>
  <iact:action type="add" startTime="159830">
    <iact:property name="dataType"/>
    <iact:actionData xml:id="d56">
      <inkml:trace xmlns:inkml="http://www.w3.org/2003/InkML" xml:id="stk54" contextRef="#ctx0" brushRef="#br1">28338 11021 1804 0,'0'0'0'8,"0"0"-39"-2,0 0 0 3,0 0-49-3,0 0 1 3,37-29 43-4,-15 12 0 5,5-17 102-4,-4 10 1 3,-1-5-35 1,-5 3 1-5,-4 6-3 1,-4 11 0 3,-1 1 1-3,-8 8 1 3,0 0-43-4,0 0 1 6,-3 17 21-6,1 0 1 4,-1 10 15-3,3 4 1 3,0 3-30-3,0 7 0 5,3 2 11-7,-1 3 1 8,3-8 105-5,0 13 0-2,0-3-29 1,0-4 0 4,-2-8-55-5,-3-5 1 6,-5-7-67-7,0-7 1 6,0-7-62-5,-5-5 0 7,0-3 265-5,-12-2 0 1,-3-5-43-2,0 5 0 0,-2 0-72 1,5 0 1 2,0 3-62-3,2-1 0 5,5 5-68-4,15-7 0 0,5 17-242-3,15-17 0 6,14 0 498-5,6 0 1 5,9-12 16-5,1 10 0 5,4-8-91-5,-7 5 0 5,-5-2-264-5,-10 0 1 4,0-3-1413-2</inkml:trace>
    </iact:actionData>
  </iact:action>
  <iact:action type="add" startTime="160612">
    <iact:property name="dataType"/>
    <iact:actionData xml:id="d57">
      <inkml:trace xmlns:inkml="http://www.w3.org/2003/InkML" xml:id="stk55" contextRef="#ctx0" brushRef="#br1">29104 10876 2051 0,'0'0'0'8,"-3"19"76"-3,1-7 1 4,2 3-38-3,-3 2 1 2,1-5-41-2,-3 0 1 4,0 0 47-4,5-12 0 2,-12 7 31-1,2-4 1 1,-5 4-33-2,-2-7 1 4,-6-10-58-5,4 5 1 5,1 3-60-5,-4-10 1 5,5 0-44-5,4-7 1 5,6-10-27-4,7 2 1 3,5-4-104-3,10 11 0 5,9-1-160-8,4 16 1 7,-1 7 600-4,2 13 1 4,4 11 33-5,-9 6 1 7,-1 4-126-6,-9 5 0 4,-4 0-90-7,-10-5 0 5,-5 5-16-2,-10-7 0 4,-7-3 257-4,-7 5 0 4,-8-5-108-5,-1-7 1 5,-1 3-134-5,7-10 0 5,5-7-65-5,4-8 1 5,6-4-8-5,5-15 1 4,2-10-14-3,12 10 0 3,13-2-111-2,5 7 1 1,7 10 11-3,0 6 0 5,5 11 91-5,-4 14 1 5,-4 2 175-5,1 0 0 4,0 1-12-3,-1-6 1 3,4-4-707-4,1-10 1 5,3 0 354-4</inkml:trace>
    </iact:actionData>
  </iact:action>
  <iact:action type="add" startTime="161196">
    <iact:property name="dataType"/>
    <iact:actionData xml:id="d58">
      <inkml:trace xmlns:inkml="http://www.w3.org/2003/InkML" xml:id="stk56" contextRef="#ctx0" brushRef="#br1">29645 10982 2196 0,'0'0'0'7,"0"0"126"0,0 0 0 1,-5-7 9-1,0-5 1 1,-3 0-91-1,-16 7 1 1,-11 5-129-1,-2 10 0 2,-7 9-80-3,4 10 0 3,1 7 36-3,6 7 0 3,6 6 217-3,15-1 1 3,9-3 55-3,13-6 1 5,15-5-147-6,7-20 1 6,10-16-251-7,3-3 1 6,6-19-19-5,-9-5 1 5,-2-5 342-4,-15-4 0 3,-8-8-1-3,-10 10 0 3,-7 4-91-4,-7 6 1 5,-5 7-487-5,2 7 1 5,0-5 113-5</inkml:trace>
    </iact:actionData>
  </iact:action>
  <iact:action type="add" startTime="161619">
    <iact:property name="dataType"/>
    <iact:actionData xml:id="d59">
      <inkml:trace xmlns:inkml="http://www.w3.org/2003/InkML" xml:id="stk57" contextRef="#ctx0" brushRef="#br1">30210 10886 2062 0,'0'0'0'7,"-12"5"162"-3,12-5 0 6,0 0-54-4,0 0 1 3,0 0-90-3,0 0 1 3,-20 0-90-3,-7 12 0 3,-10-5-84-3,0 7 0 3,-5 1-49-4,-2 9 1 4,-1 7 37-2,8 3 1 2,0 7 270-4,15-7 1 4,7 7 58-1,10-10 0 1,12 3 63-4,13-8 0 5,10-9-100-4,4-7 1 3,11-10-129-3,-6-8 0 3,-2-11-42-3,-2 0 0 3,0-17-6-3,-11 4 1 3,-4 1 47-3,-10 0 1 3,-5 2-130-3,-10 0 1 3,0 0-1491-4</inkml:trace>
    </iact:actionData>
  </iact:action>
  <iact:action type="add" startTime="175308">
    <iact:property name="dataType"/>
    <iact:actionData xml:id="d60">
      <inkml:trace xmlns:inkml="http://www.w3.org/2003/InkML" xml:id="stk58" contextRef="#ctx0" brushRef="#br1">28276 11616 1759 0,'0'0'0'9,"35"-7"-296"-3,-8 2 0 3,10-5 152-2,5 8 0 0,-2-5 370 0,6 4 0 1,4-2-192-1,-3 5 0 1,2-7-96-2,-2 5 1 5,-2-1-277-4,4 3 0 1,-5-2 32-1</inkml:trace>
    </iact:actionData>
  </iact:action>
  <iact:action type="add" startTime="175447">
    <iact:property name="dataType"/>
    <iact:actionData xml:id="d61">
      <inkml:trace xmlns:inkml="http://www.w3.org/2003/InkML" xml:id="stk59" contextRef="#ctx0" brushRef="#br1">29126 11534 91 0,'17'0'0'8,"10"-2"443"-5,8 2 1 6,9-3-304-3,3-2 1 3,3 3-247-3,-1 2 0 3,1 0-593-4</inkml:trace>
    </iact:actionData>
  </iact:action>
  <iact:action type="add" startTime="175553">
    <iact:property name="dataType"/>
    <iact:actionData xml:id="d62">
      <inkml:trace xmlns:inkml="http://www.w3.org/2003/InkML" xml:id="stk60" contextRef="#ctx0" brushRef="#br1">29840 11546 751 0,'15'2'0'4,"7"6"178"1,5-4 1 5,5-8-92-4,-2 4 1 3,-3-3-124-4,0 1 1 5,0-1-78-4,-2 3 0 3,0 0-138-3,2 0 0 3,0 0 10-3</inkml:trace>
    </iact:actionData>
  </iact:action>
  <iact:action type="add" startTime="175669">
    <iact:property name="dataType"/>
    <iact:actionData xml:id="d63">
      <inkml:trace xmlns:inkml="http://www.w3.org/2003/InkML" xml:id="stk61" contextRef="#ctx0" brushRef="#br1">30373 11524 91 0,'10'0'0'9,"10"-2"376"-5,2 2 0 6,5-3-172-4,-2 3 1 3,2-2-91-3,-4 2 0 3,-1 0-57-3,-2 0 1 3,-3 0-69-3,-2 0 0 3,-3-7-29-3,-2 7 0 3,0 0-15-3,-10 0 0 3,10 7 51-3,-10-7 1 3,0 0-27-3,0 0 0 3,0 0 20-4,0 0 0 5,0 0-53-4,0 0 0 3,-8-24 57-4,3 7 1 5,-2 0-118-5,2-14 1 5,0-17-95-5,-2 7 0 6,-1-12 312-7,-2 5 1 7,-2-3 19-6,0-2 0 4,-1 5-114-3,3 2 0 4,0-2-12-5,3 2 0 4,0 5-47-3,-1 7 0 4,1-4-22-5,-1 6 1 5,1 11-50-5,0-6 0 5,2 1 279-5,0 6 0 4,2-4-114-3,-2 12 1 3,0 3-53-3,5 9 1 4,-7-15 53-5,7 15 1 5,-15-2-45-5,15 2 0 4,-10-5 98-3,10 5 0 4,-10 0 131-4,0 0 1 2,-4-2-11-2,-6 2 0 4,-7-5-71-5,-8 5 1 5,-4-3-150-5,-3 3 0 5,0 0-162-5,-18 0 1 4,-9-5-371-3,5 5 0 4,2 5 529-5,-7-5 0 6,-3 0 515-7,1 0 1 6,2-5-425-5,-5 5 0 4,-3 0-427-3,0-2 0 2,1 0-355 0</inkml:trace>
    </iact:actionData>
  </iact:action>
  <iact:action type="add" startTime="176270">
    <iact:property name="dataType"/>
    <iact:actionData xml:id="d64">
      <inkml:trace xmlns:inkml="http://www.w3.org/2003/InkML" xml:id="stk62" contextRef="#ctx0" brushRef="#br1">29027 10616 1222 0,'0'0'0'1,"15"2"335"-1,-45-2 0 6,-22-2-275 0,3 4 0 3,-8 1-272-3,-2-3 0 3,-3 0-221-3,5 2 1 4,3 5 414-5,2-4 0 4,10 2 402-3,-7 2 0 3,-1-5-140-3,6 5 1 3,4 1-146-3,8-8 1 4,8 2-100-5,-4 0 1 6,4-2-88-6,4 0 1 5,3 0-31-6,-3 0 1 6,-2 5 24-5,-1-5 1 5,4 7 84-5,-1-7 1 5,5 0 43-4,-5 0 0 3,5 0 29-4,3 3 1 5,0 2-12-4,12-5 0 3,-13 14 53-4,11 1 1 5,4 4-48-5,1 0 1 5,2 0-53-4,0 8 0 3,0 2-4-4,-5 0 0 5,0 0-8-4,-3 4 1 3,1 11-99-4,2 4 0 5,0 10 117-4,2 2 1 3,1 12 114-3,-1-4 0 3,-2 2-25-3,8-5 0 3,1-5-108-4,-4-7 1 5,0-10-8-5,0-9 1 6,3-3 2-7,-1-4 1 7,1-13-2-7,-4 3 1 6,1-12-16-4,-5-5 0 3,3 10 22-3,-3-10 0 3,0 0-144-4,0 0 1 5,0 0-1376-4</inkml:trace>
    </iact:actionData>
  </iact:action>
  <iact:action type="add" startTime="178427">
    <iact:property name="dataType"/>
    <iact:actionData xml:id="d65">
      <inkml:trace xmlns:inkml="http://www.w3.org/2003/InkML" xml:id="stk63" contextRef="#ctx0" brushRef="#br1">27995 10515 1927 0,'0'0'-3'2,"-18"12"1"8,-11 5-4-3,11-5 0 2,6-10-7-4,2-16 1 4,3-6-17-3,2-21 0 4,2-12-93-5,1-9 0 4,-1-15-99-3,3-1 1 4,-7-8 359-4,7 6 0 2,2-4-72-2,6 12 1 4,2 6-68-5,-5 11 1 5,0 9-35-4,-5 10 0 3,0 7 85-3,-3 3 0 4,1 6 25-5,2 6 1 5,5-3-29-5,4 10 0 4,6 0 34-3,-2-1 1 3,-1 6 23-4,5 2 1 5,6 0-17-1,-1 0 1-1,5 0-28-1,-2 0 0-1,2 0-89-1,5-5 1 10,5-2-198-13,5 2 1 5,7 3-384-1,1-8 0 4,4 5 1062-4,10 3 1 3,3-8-192-4,0 8 1 5,4 2-225-5,-1 2 0 5,1 1-425-5,23 6 1 5,20-4 681-4,-11 5 1 3,9-5-144-3,-16 2 0 3,-5-5-276-1,-4-2 1 0,-6-2-374-1,-4 4 1 3,-8 3 868-7,-2-3 1 6,-6 8-191-4,-14-5 0 6,-10 0-82-4,1-3 1 0,-1-2-66-1,-5 2 0 3,-3 1-101-2,1 4 1 1,0-7-45-1,-1 0 1 3,1-7-60-3,-3 7 0 0,0 0 40-2,-2 7 1 5,0-7 123-5,-8 3 0 5,3-1 1-5,-8-2 1 4,-2 0 100-3,-10 0 1 4,10-2-47-2,-10 2 1 0,0 0 56-1,0 0 0 0,0 0-75-2,0 0 0 4,0 0 53-3,0 0 0 3,-3 7-98-3,3-7 1 5,-5 17 17-5,3-5 0 3,-1 0-42-4,3 7 1 3,3-2 25 0,-1 5 0-1,3-1-57-1,0 8 0 3,0 7 15-3,-2-2 1 3,-3 2 94-3,0 5 1 4,0 5 14-2,0 5 0 1,0 2 2-4,0 2 0 2,-3-7-55-1,3 0 1 3,0 5-33-4,0-14 1 5,-2 2-2-5,-1-10 1 4,3 1-35-2,-2-6 1 3,2-9 76-3,-3-5 0 2,3-5-79-3,0-7 1 2,0 0-272-3,0 0 1 5,0 0-733-4</inkml:trace>
    </iact:actionData>
  </iact:action>
  <iact:action type="add" startTime="196296">
    <iact:property name="dataType"/>
    <iact:actionData xml:id="d66">
      <inkml:trace xmlns:inkml="http://www.w3.org/2003/InkML" xml:id="stk64" contextRef="#ctx1" brushRef="#br1">12717 15345 0,'0'0'2,"0"0"-2</inkml:trace>
    </iact:actionData>
  </iact:action>
  <iact:action type="add" startTime="196747">
    <iact:property name="dataType"/>
    <iact:actionData xml:id="d67">
      <inkml:trace xmlns:inkml="http://www.w3.org/2003/InkML" xml:id="stk65" contextRef="#ctx0" brushRef="#br1">1423 13283 1950 0,'0'0'0'8,"25"20"-41"-2,-8-6 1 3,3 1-141-3,4 6 0 3,8 8 123-3,3 0 1 3,10 5 224-2,4 2 1 1,3 7-115-2,2-9 1 3,-4 2-7-3,-6 5 1 3,-7 3-57-3,-7-11 1 3,-6-1-72-3,-4-8 0 3,-5-5-46-3,-3-5 1 3,1-4-151-3,-3-8 0 5,2 3-307-7</inkml:trace>
    </iact:actionData>
  </iact:action>
  <iact:action type="add" startTime="197212">
    <iact:property name="dataType"/>
    <iact:actionData xml:id="d68">
      <inkml:trace xmlns:inkml="http://www.w3.org/2003/InkML" xml:id="stk66" contextRef="#ctx0" brushRef="#br1">1522 14028 1815 0,'29'-43'0'8,"16"-25"147"-2,12-2 0 3,9-4-43-2,-9 13 1 1,0-1-180-1,-13 13 0 1,-2 6-131-2,-9 9 1 4,-1-7 36-5,-8 10 1 6,-1 5 4-6,-4 4 0 4,-1-5-554-3</inkml:trace>
    </iact:actionData>
  </iact:action>
  <iact:action type="add" startTime="197545">
    <iact:property name="dataType"/>
    <iact:actionData xml:id="d69">
      <inkml:trace xmlns:inkml="http://www.w3.org/2003/InkML" xml:id="stk67" contextRef="#ctx0" brushRef="#br1">1789 13158 1927 0,'0'0'0'5,"12"24"92"2,0-7 0 2,1 12-28-3,-6 2 0 3,-2 15-77-3,2 12 1 3,-2 5-152-3,-2 6 1 3,2 1 171-3,0 3 1 3,2 1-11-3,-2-13 0 3,-5-4-52-3,2-13 0 3,3-11-283-3,-10-8 1 3,3-6-360-3</inkml:trace>
    </iact:actionData>
  </iact:action>
  <iact:action type="add" startTime="197860">
    <iact:property name="dataType"/>
    <iact:actionData xml:id="d70">
      <inkml:trace xmlns:inkml="http://www.w3.org/2003/InkML" xml:id="stk68" contextRef="#ctx0" brushRef="#br1">1440 13669 1916 0,'25'0'0'6,"14"0"-78"1,-2-3 1 1,5-1 373-2,28-11 1 3,16-2-262-3,-4-7 0 3,-1 7-625-3,6-7 1 3,-1 3 270-3,-9 4 1 3,2-5 1-1</inkml:trace>
    </iact:actionData>
  </iact:action>
  <iact:action type="add" startTime="224357">
    <iact:property name="dataType"/>
    <iact:actionData xml:id="d71">
      <inkml:trace xmlns:inkml="http://www.w3.org/2003/InkML" xml:id="stk69" contextRef="#ctx0" brushRef="#br0">13952 12633 1972 0,'0'0'0'7,"0"0"96"-1,0 0 1 3,0 0 21-3,0 0 0 3,0 0-42-3,0 0 0 3,42 17-74-2,-23-8 1 1,11 3-6-2,-5-7 0 3,-5 5-95-3,4-10 0 3,6 0 15-3,-5 0 0 3,-6 0-18-3,8 0 1 3,1 0-26-3,-1 0 0 3,2-7 29-2,-4 7 1 2,0 7 304-4,2-7 1 6,5 2-16-7,3-2 0 5,-3 0-29-3,5 3 0 4,5-1-108-5,-3 0 0 6,3 6-55-6,-12-6 1 4,-5 0-13-4,-1 8 0 5,-1-5-34-4,-4 5 0 3,-4-6-84-3,10 4 0 3,2-4-87-4,5-1 0 5,5-3-72-5,5 0 0 4,-2 0 641-3,9 2 0 3,11 1-160-3,-4 4 0 4,1-5-94-5,-3 1 1 5,3-3-183-5,0 0 0 5,10-3-460-5,2 1 1 6,0-10 948-7,10 9 0 6,8-1-208-4,-6-1 0 3,1 2-269-4,-8 1 1 5,2 2-308-5,3 0 1 5,-4 0 695-4,1 0 0 3,6 0-153-3,-11 5 1 2,-2 2-191 1,1-5 1 0,4 1-257-2,17-3 1 0,18 0 407-3,-10 0 1 7,-1 0 65-6,-24 0 1 4,-9 0-162-4,-4 0 0 5,-1-3-217-4,4-1 1 3,-2-6 86-2,4 8 1 1,11-1 364-2,-3-2 0 4,8 3-255-5,11 2 1 4,19 0-300 0,-14-3 0-1,-4-1 386 1,5-4 1-3,0 4 90-2,-18-4 1 5,-16 4-272-4,4-1 1 5,0-5-349-4,22 3 1 3,13-5 784-3,-5 5 0 3,2 2-191-2,-24 2 0 1,-18 3-225-3,3 0 0 9,-5 0-149-7,-1 0 0-1,-1 0 190-3,2 0 1 7,-8-2 189-4,3 2 1 3,-3 2-66-3,1 1 1 3,-1 6 3-3,-7-1 0 3,-2 1-114-3,2 6 0 4,-5-13-57-5,-5 3 1 5,2-3-89-5,1 6 0 4,2-8 8-3,-2 0 0 4,2 0-5-5,-3 0 0 4,-2 0 403-2,3-10 0 2,2 5-158-4,0-7 0 4,-5 5 16-2,-2-8 1 1,2 1-113-2,-7 2 0 3,-6-3-387-3,-1 3 0 3,-6 8-1135-4</inkml:trace>
    </iact:actionData>
  </iact:action>
  <iact:action type="add" startTime="227734">
    <iact:property name="dataType"/>
    <iact:actionData xml:id="d72">
      <inkml:trace xmlns:inkml="http://www.w3.org/2003/InkML" xml:id="stk70" contextRef="#ctx0" brushRef="#br0">13999 13691 1983 0,'0'0'0'10,"2"-29"109"-6,-2 29 0 6,0 0-10-5,0 0 0 4,-2 14-60-3,2-14 1 3,0 10-32-3,0-10 1 3,0 0 24-3,0 0 1 3,12 9-29-3,-12-9 1 3,12 12 24-3,-2-7 0 4,0 3-33-5,2-4 0 4,1 1 10-3,4 2 0 3,3-7-57-3,5 0 0 3,-1 0-96-3,13-2 1 5,8-3-205-8,-8-2 1 8,2-3 588-6,8 3 1 5,0-3-45-5,3 8 1 5,1 0-60-4,-6-3 0 5,-1 2-71-2,-4 3 0-3,2 3-66-2,0 2 0 5,-8-1-116-4,8-4 1 5,0 0-170-4,3 0 0 3,4-2 414-3,3 0 1 3,7-6 71-4,3 4 0 5,7-9-85-4,-7 9 0 3,7-6-199-4,-7 5 1 5,2 5-254-4,3 0 0 3,-5 0 463-3,-1 0 1 3,-1 3 79-3,2 6 1 3,2-2-131-3,-5 6 0 3,0-9-115-3,1 6 1 3,-4-5-220-4,4 2 1 5,-3-5 213-4,4 3 0 3,1 3 240-4,0-4 1 5,7 1-44-4,0 2 0 3,0-4-211-3,0-1 1 3,3 1-287-3,-5 1 0 3,4-4 489-3,4 3 1 6,-1-3 62-5,2 2 1 0,3-2-209-1,-5 3 0 1,-4-3-308-2,18 2 1 5,11 5 437-4,-20-2 1 3,-10 5 65-3,1-3 1 4,-1 7-144-5,-3-11 1 5,-1 2-217-1,-1-3 1-5,-2 5-169 2,2-4 0 4,-2 4 612-4,-1 0 0 4,1 0-124-1,2-4 0-3,3 6-74-1,-10-6 0 4,-8-3-139-3,6 2 1 3,-1-2-213-4,5 0 1 5,-4-2 198-4,4 2 0 3,0 0 265-4,0 0 1 5,3 2-47-5,-2 3 1 5,-4 2-138-5,-6-4 0 5,-3-1-53-4,0-2 1 3,2-2-204-3,-5-1 1 4,6 3 17 0,-1 0 1-3,-4-7 464 0,2 5 1-2,0 2-74 2,-5-3 1 2,-3 1-94-4,1 2 1 4,2 2-2-3,-8 1 0 3,-9-3-106-2,2 0 0 2,0 0-24-4,-2 0 1 4,-3 2 12-3,0-2 0 3,-2 0-68-4,0-2 0 5,0-1-6-4,2 1 1 3,5-10 65-2,-5 7 1 1,3 0-40-2,-8-2 1 3,3 7 162-3,0-2 0 3,-5-3 21-3,7 2 1 3,-5 3 50-3,3 0 1 2,0 0-23-1,2 0 1 2,5 0-89-3,-5 0 0 4,1-5-34-5,-6 3 0 5,0 2-227-5,-7-2 0 4,0-3-1538-3</inkml:trace>
    </iact:actionData>
  </iact:action>
  <iact:action type="add" startTime="232028">
    <iact:property name="dataType"/>
    <iact:actionData xml:id="d73">
      <inkml:trace xmlns:inkml="http://www.w3.org/2003/InkML" xml:id="stk71" contextRef="#ctx0" brushRef="#br0">14063 14683 1871 0,'10'0'0'8,"9"3"52"-2,-19-3 0 3,0 0 1-3,0 0 1 3,-9 9-50-3,9-9 1 3,2 10-47-3,-2-10 1 3,20 15 0-3,-8-8 1 3,13-2-106-3,0-3 0 3,-1-4-343-3,16-1 1 3,7-2 728-3,10-2 0 4,-1 2 132-6,9-4 0 7,1 1-202-6,-2-1 1 5,3 4-223-5,-5-2 1 5,0-3-352-5,-1 3 0 5,1 0 501-5,0-3 1 5,2 5 205-6,3-4 1 7,2 6-201-6,-7-2 0 5,0 1-105-5,-3 1 1 5,-5 3-299-5,3 3 1 5,0 4 45-5,5-5 0 5,2-2 635-5,0 0 1 5,0-2-224-5,-4 2 1 5,-4 0-111-5,-4 2 1 5,-5 1-125-5,3-1 0 5,-4 0-221-5,1-2 0 5,-5 0-28-5,3 5 0 7,2-2 660-5,0-1 1 0,2 8-136-1,-12-3 0 2,-5 0-54-3,5-4 0 4,3 4-67-2,-10-7 0 2,-1 5-79-4,-4-3 1 5,0-2-56-4,-1 0 1 3,3 0-52-3,3 2 1 3,-5 1-32-3,4 4 1 3,4-2-84-4,-1 0 0 5,-3 4 7-5,3-6 1 5,-7 2 420-5,7-1 0 4,5-1 67-3,-5-3 0 4,3 0-115-4,2-3 0 3,3-4-44-4,-8 5 0 5,-3-1-84-4,-4 3 1 3,0 0-38-1,-8 0 0 0,3 0-57-3,-3 3 1 4,3 6 12-4,0-4 0 5,-3 7-30-4,3-5 1 3,-8 3-57-3,0-3 1 4,1 1-1309-6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1" timeString="2020-11-06T04:48:15.430"/>
    </inkml:context>
  </inkml:definitions>
  <iact:action type="add" startTime="23885">
    <iact:property name="dataType"/>
    <iact:actionData xml:id="d0">
      <inkml:trace xmlns:inkml="http://www.w3.org/2003/InkML" xml:id="stk0" contextRef="#ctx0" brushRef="#br0">19277 6315 1916 0,'15'14'0'9,"12"0"-89"-3,5 8 1 2,6 7 58-2,8 0 0 4,9 5 262-5,2 4 0 5,4-4-226-5,-6-3 0 4,-8-2-21-3,-10-5 0 3,-8-2-27-3,-4-10 0 3,-5 0-92-2,-8-5 0 2,0 1-1103-3</inkml:trace>
    </iact:actionData>
  </iact:action>
  <iact:action type="add" startTime="24201">
    <iact:property name="dataType"/>
    <iact:actionData xml:id="d1">
      <inkml:trace xmlns:inkml="http://www.w3.org/2003/InkML" xml:id="stk1" contextRef="#ctx0" brushRef="#br0">19277 6763 1983 0,'15'-3'0'8,"15"-9"47"-3,-13-5 1 5,-5-11-181-5,11-1 0 6,4-10-152-7,10-7 1 6,10-4 492-5,2 1 1 5,6-6-115-4,-6 14 1 3,0-2-58-3,-12 9 0 3,-4 5-345-3,-9 7 0 3,-4-2-536-3</inkml:trace>
    </iact:actionData>
  </iact:action>
  <iact:action type="add" startTime="24515">
    <iact:property name="dataType"/>
    <iact:actionData xml:id="d2">
      <inkml:trace xmlns:inkml="http://www.w3.org/2003/InkML" xml:id="stk2" contextRef="#ctx0" brushRef="#br0">19532 6259 1927 0,'7'12'0'9,"6"15"97"-3,-6 16 1 3,3 17 6-3,2 3 1 3,1-3-150-3,-1 0 1 3,0 1-85-3,-2-11 0 3,0-9 26-3,-5 0 0 3,2-19-168-3,-7 2 0 3,3-5-529-3</inkml:trace>
    </iact:actionData>
  </iact:action>
  <iact:action type="add" startTime="24757">
    <iact:property name="dataType"/>
    <iact:actionData xml:id="d3">
      <inkml:trace xmlns:inkml="http://www.w3.org/2003/InkML" xml:id="stk3" contextRef="#ctx0" brushRef="#br0">19253 6553 2028 0,'24'15'0'7,"8"6"158"-1,-4-21 1 3,-4-12-311-3,23 3 1 3,15-13 523-3,10 3 0 3,12 2-362-3,0-7 1 3,5 4-965-2,-8 1 1 1,1 2 576-2</inkml:trace>
    </iact:actionData>
  </iact:action>
  <iact:action type="add" startTime="40280">
    <iact:property name="dataType"/>
    <iact:actionData xml:id="d4">
      <inkml:trace xmlns:inkml="http://www.w3.org/2003/InkML" xml:id="stk4" contextRef="#ctx0" brushRef="#br1">19981 6266 1827 0,'0'0'0'8,"0"0"75"-1,0 0 0 1,0 0-74-2,0 0 0 3,0 0 1-3,0 0 0 3,-12-43 16-3,5 7 1 3,-3-3 31-3,-5 1 1 3,-2-1-62-3,-3 1 0 3,-2 4-135-3,-11 5 1 4,-6 2-229-5,-15 11 1 4,-6 11 277-1,-1 5 1 0,-6 0 596-2,3 9 0 3,-3 11-378-3,13-3 1 3,4-1-137-2,1 11 1 1,-1-1-148-2,11 8 0 4,2 0-19-5,5 14 0 5,7 5 184-4,0 0 0 3,3 10 133-4,10 2 0 5,4 0-100-5,6 5 0 5,9-3-35-5,-2 3 1 5,8-5 105-4,6 5 1 2,1-10 3-2,2 1 1 4,5-4-59-4,-2-13 1 3,2-10-126-3,8-3 0 4,4-7-243-5,8-7 0 4,3-8 74-4,2-4 0 5,2-10 669-5,3 1 1 5,5-1-243-5,-6-7 1 5,-1 0-123-5,-3-5 0 5,-5-2-156-4,-1-6 0 4,-1-3-108-5,-3-4 0 5,-5 1 55-5,-2 0 0 4,-3-1 185-3,-8-9 1 3,-6 5 53-2,-3-2 1 1,-3 4 10-2,0-5 1 3,-9 3 3-4,-1-10 0 5,-4 1-38-5,-1-6 0 5,-9 0-45-5,2 3 0 5,-2 7 115-5,-6-7 0 6,-4 2-73-6,-3 5 1 5,-4 5-33-5,-3 0 1 4,0 7-89-3,-1 5 0 4,1 0-156-5,-7 2 0 5,-6 3-624-4,1 2 1 2,-6 0 454-1</inkml:trace>
    </iact:actionData>
  </iact:action>
  <iact:action type="add" startTime="90373">
    <iact:property name="dataType"/>
    <iact:actionData xml:id="d5">
      <inkml:trace xmlns:inkml="http://www.w3.org/2003/InkML" xml:id="stk5" contextRef="#ctx0" brushRef="#br2">8895 9274 1961 0,'0'0'0'9,"0"0"50"-4,0 0 1 5,0 0 11-4,0 0 1 3,0 0-68-4,0 0 0 4,0 0-81-2,0 0 1 2,-37-29-3-4,8 9 0 4,1 4-105-3,-6-11 0 3,-3 8 418-3,-3-3 0 4,-4 3 17-4,-1 2 1 4,3 3-142-5,-2 1 0 5,2 1-101-4,-3 3 0 4,3-6-122-6,-2 1 1 6,-6-1-126-5,-1-9 1 4,-4 5 66-2,-2 2 0 1,-2 0 547-2,2 0 1 4,5-2-229-5,-2 5 1 5,-3-1-159-5,3 6 1 5,-3-3-157-5,0 7 0 5,-9 5-42-5,4 0 1 5,0 2 465-5,3 1 0 5,-3 9-34-5,5-10 1 6,3 5-160-7,-3-7 1 6,8 7-129-5,-6-4 0 5,-1 7-111-4,-1 4 1 3,-3 3 22-4,9 5 0 5,-6 2 429-5,2 5 1 5,4-5-138-4,1 5 0 3,3-5-114-4,8 5 0 5,-3-1-32-4,2 4 1 3,3 4-190-4,-5 3 1 5,-2-3 51-5,7 2 0 6,0-2 65-7,0 8 1 7,-1-1 85-6,6 8 1 5,3 2 133-5,2 5 1 4,2 4-70-3,0 15 1 3,0 15 8-3,1-8 0 3,6 1 45-4,11-18 1 5,2-9-123-5,5 5 0 5,8-6-102-4,1 4 0 3,4-1-135-4,2 2 0 5,7 1 405-5,-2 5 0 6,4-6 24-6,6 1 1 4,2 2-84 2,5 2 0 1,8-6-70-11,-3-6 0 4,-3-4-87 0,6-1 0 5,1 1-119-4,-1-5 0 4,4-1-138-1,3-1 1-1,7-8 498-2,-2 5 0 1,5 0 3-2,-5-7 1 6,5-5-107-7,-8 2 0 6,-2-14-120-6,10 7 0 7,-1-5-238-6,1 3 1 5,7 0 313-2,-7-8 1 0,0-4 130-4,7-1 1 6,0-4-121-3,-7 2 1 1,-13-7-89-3,13 0 0 4,-5 0-191 0,-3 0 1 0,-4-2 37-5,6 2 0 5,-4-5 412-4,3 0 1 5,-1 0-48-4,3-7 0 3,-5-4-125-4,-3-6 0 4,0 0-62-3,-7-4 0 4,3-3-171-5,-1 0 0 4,-2 0-62-2,-2 5 1 1,-3-5 69-2,5 2 0 4,-5 3 417-4,7-2 1 3,-2-3-3-4,-2-12 1 5,2 2-119-5,-3 3 0 5,-1 5-54-5,-4 0 1 5,-2 2-96-5,-7 0 1 5,2 0-39-5,-2-3 1 5,-3 1-36-5,3-15 1 5,-1 1 39-5,-4 1 0 5,-3 6 2-5,3 1 0 4,-5-3 62-2,-3 3 1 2,1-1 55-3,-3 2 1 3,-3 0-35-3,0-1 0 11,-2 6-57-15,0-10 0 6,3 0 30-4,-3 0 1 5,-5 0-66-5,7 0 1 6,1-2 1-4,1 7 0 3,-1 4 109-4,-3-9 1 5,-5 5 20-5,0 0 0 4,0 0 18-3,-5 2 0 5,0-7-26-4,2 10 1 2,-6-5-40-4,1-3 1 3,-4 3-3-2,-3-2 0 6,0-6-13-6,0-2 0 1,-7-2-17-3,0-5 1 6,-3 0 21-5,-5 10 1 6,-2-3-143-6,-10 10 0 5,-7 7-128-2,-3 7 1-3,-7 5-203 2,2-9 0 2,0 2-319-4</inkml:trace>
    </iact:actionData>
  </iact:action>
  <iact:action type="add" startTime="93464">
    <iact:property name="dataType"/>
    <iact:actionData xml:id="d6">
      <inkml:trace xmlns:inkml="http://www.w3.org/2003/InkML" xml:id="stk6" contextRef="#ctx1" brushRef="#br2">17331 13441 0,'0'0'4,"0"0"6,0 0 0</inkml:trace>
    </iact:actionData>
  </iact:action>
  <iact:action type="add" startTime="96275">
    <iact:property name="dataType"/>
    <iact:actionData xml:id="d7">
      <inkml:trace xmlns:inkml="http://www.w3.org/2003/InkML" xml:id="stk7" contextRef="#ctx1" brushRef="#br2">25455 9736 0,'0'0'1,"0"0"11,0 0-11</inkml:trace>
    </iact:actionData>
  </iact:action>
  <iact:action type="add" startTime="96560">
    <iact:property name="dataType"/>
    <iact:actionData xml:id="d8">
      <inkml:trace xmlns:inkml="http://www.w3.org/2003/InkML" xml:id="stk8" contextRef="#ctx0" brushRef="#br2">16647 6799 2099 0,'0'0'0'7,"0"0"1"-1,0 0 1 3,0 0-5-3,0 0 0 3,-5-12-94-3,-5 5 0 3,-5-5 33-3,-7 4 1 3,-8-4-46-3,-7-2 0 4,-5 4 2-5,0-2 0 4,-2 3 410-3,-1-4 1 3,-2 1-54-3,0 5 1 3,-2-5-133-1,4 0 0 0,3 7-118-1,-5-2 1 1,1-3-109-3,-4 3 0 5,-4 0-18-5,2-3 0 6,-2 5 68-7,4-7 0 6,1 3 284-4,4-1 0 3,3-2-86-3,3-2 0 3,2-1-51-3,0 8 0 4,0 2-129-5,-3 3 1 4,-2-1-28-4,-2 3 0 6,-6 5-157-6,1 0 1 5,-1 2 53-5,1 5 1 4,5-7 386-3,-3 7 0 4,7 0-49-5,-2-2 1 5,3 4-75-5,2 3 1 5,2 2-93-5,3-2 0 4,0 5-80-3,0 4 1 4,-3 3-74-5,0 0 0 5,1 0 29-5,2 0 1 5,-5 2 29-5,0 6 0 5,-5 1 38-5,5-2 1 5,0 8 332-4,2-3 0 2,0 4-144-1,3-8 0 2,5 4-94-3,0 2 0 3,2-2-25-4,5-3 1 5,3 6-37-5,2 9 1 5,3-5-2-5,0-9 0 5,4-3 24-5,3 9 0 6,-2 1 8-7,2 0 0 6,-2 0-43-5,7 0 0 5,-5 2 6-5,5-7 0 5,5 2-15-5,-3 8 0 5,8-5-45-5,-3 4 1 5,-2-14 47-4,8 10 0 3,-1-5 42-3,3 2 1 3,5 3-100-3,2 0 0 3,-5-10-36-3,10 5 1 3,3 2 278-3,2-2 1 4,-2-12-10-5,7 3 1 4,2-3-40-3,3-3 1 3,3-4-58-4,-8-3 0 5,0-2-52-4,0 5 0 3,0-6-97-3,0 1 0 3,0-2-71-4,0 2 1 5,-2 0-46-5,-1-5 0 6,-2-5 232-7,5 2 1 6,-5-4 192-5,3 3 0 5,-3-4-46-5,5 4 0 5,0-8-35-5,8 0 0 6,4 0-78-7,-12 2 1 6,-5-2-54-5,0 2 0 5,1-2-63-4,-4 3 0 4,1-1-75-5,-1-4 0 4,4-3-32-4,-1 3 1 5,-3-6 18-5,3 6 1 5,-4 0 336-4,9-1 1 3,5-7 3-4,-5 1 0 5,-5 2-89-5,10-5 1 6,2 4 20-7,-7-1 0 7,0-6-113-6,-5 1 0 5,1-6-53-6,-4 6 0 6,-2 4-38-4,3-4 0 2,0 9-4 0,-1-9 1-1,-1 2-65-1,1 4 0 4,-2-4 116-5,8-5 0 6,2-4 227-7,-5 2 0 6,0 2-87-4,3-10 0 4,-1 5-15-4,-4-2 0 3,-5 7-34-4,2 1 1 5,3 1-55-5,-6 1 0 5,1-3-25-5,0-5 0 4,-1-7-11-3,1 5 1 3,-5-12-33-2,-3 5 0 1,0 2 68-2,-2 0 0 4,2 5 6-5,-4-3 0 5,-3 1 22-6,0-3 0 7,2-10-23-7,-5 10 1 6,1-2-35-5,2-5 1 6,2-3 28-7,0 1 1 6,-4-1-72-4,2-2 1 4,-3 3 51-5,0-1 1 4,1 1-7-3,2 4 0 3,-8 2 99-3,3 4 0 3,0-4-15-3,-2 3 0 3,-1 3 27-3,1-3 0 3,-3 7-62-3,0-4 0 3,-3-1 22-3,3 6 0 3,3-8-42-3,-3-3 1 3,0-4 1-3,-3 2 0 4,1 1 3-5,-1 1 1 5,-7 3 44-6,-2-4 1 6,-3 4 12-3,-2 2 0 1,-1-4-61-1,-1 2 0 1,-6-2 40-1,3 4 1 2,-3 3-71-4,0 2 0 5,3 6-15-4,-10 3 0 3,-3-1-45-4,1 0 0 5,-3-1-36-5,0 3 0 5,-8 2 23-5,6-4 1 5,4 0-314-5,-2 1 1 5,3-1-490-5</inkml:trace>
    </iact:actionData>
  </iact:action>
  <iact:action type="add" startTime="100837">
    <iact:property name="dataType"/>
    <iact:actionData xml:id="d9">
      <inkml:trace xmlns:inkml="http://www.w3.org/2003/InkML" xml:id="stk9" contextRef="#ctx0" brushRef="#br2">16706 12568 2006 0,'0'0'0'9,"-3"29"72"-4,3-29 0 5,0 0-8-5,0-12 0 5,-7-5 4-4,2 2 0 3,5-4-63-4,-12-5 0 5,-1-3-18-5,-9 6 0 5,-5-3-53-4,-8 4 1 3,-9 1-46-4,4-3 1 5,-2 3 122-2,-2 0 0 0,-8-5 252-4,5 0 0 7,3 2-124-7,-3 5 1 7,0 0-104-7,-3 5 0 6,1 5-162-5,-8 4 0 5,-5 6-185-4,-7-3 1 5,0 5 517-7,2-10 0 6,-2 2-46-5,7-11 1 5,6-3-165-5,6 0 1 5,13-2-3-5,0-3 1 5,12 5-88-4,-9-2 1 3,2 2-26-3,0 3 1 3,-5 11-30-4,-3-4 0 5,1 14-4-5,-1-4 1 5,-4 9 338-4,2-2 0 3,-3 6 44-3,3 6 0 3,0-3-130-3,3 8 0 3,-1-5-115-3,1 6 0 4,-1-3-116-6,3 3 0 7,-3 1-31-7,1 0 0 7,-1 3-65-6,-4-1 1 5,2 0 119-5,0 1 0 5,2 4 369-5,3 5 0 5,5 0-73-5,3 4 1 5,-3-4-83-5,2 0 1 5,5 8-102-5,0-1 0 4,6-5-55-3,-1 5 0 4,8-2-10-5,-1 10 1 4,-4-3 74-3,5 2 0 7,-1 5-19-9,6-2 0 3,-1 0-2-3,4-7 1 6,-1-1-53-4,10 1 1 4,2-6-39-6,3 4 0 7,0 1 44-6,2 3 0 5,5-2 34-4,1 0 1 3,1-3-72-2,6-3 1 1,0 1-95-2,2-2 0 3,8-1 324-3,2-4 0 3,7-1 29-3,-2-7 0 4,7 3-58-5,3-2 1 4,-2-4-118-3,-1 1 0 3,1-2-107-3,-6 2 1 4,5 0-157-5,-4 2 1 5,2-2 112-5,0 0 1 4,-3-7 421-3,3 4 0 3,3 3-79-3,-4-7 1 3,4 2-75-2,-3-3 0 2,-5-1-112-4,-3-3 1 12,1-3-81-16,-1-7 1 8,6 3-174-4,-6-8 1 2,6-2-82-2,2 0 0 9,2-2 540-9,1-1 0 2,1-6 1-2,4 2 0 3,-6-3-84-2,-2-2 0 4,0 0-125-5,-7 5 1 6,-6-8-109-6,6-2 1 4,4 0-79-2,-7-2 1 1,0 7-87-2,0-7 1 4,0 2 253-5,-7 0 1 4,-3 0 255-3,8 0 1 4,4-4-46-5,1-1 1 5,-1 3-51-5,-2-8 0 5,0 3-86-5,-12 5 0 5,0 2-62-5,0-5 0 5,-6 5-39-5,-4 1 1 5,0-4-1-5,0-4 0 4,2 3-8-3,-2-8 0 4,0-3-46-5,-1 3 1 5,4-12-55-5,-3 5 1 4,7-7 100-3,-7 4 0 3,2 6 41-3,-5-1 0 3,1 3 73-3,-1-6 1 4,-5 4-5-5,1-1 0 5,-3-5-25-5,0 3 1 5,0-7-42-5,2-3 1 4,-4 0-71-3,1 0 1 3,4 3 63-3,-3 2 0 4,0 7 20-5,0 3 1 4,-3-10 48-2,3 5 0 1,-5 0 17-2,0 0 0 3,0-3 29-3,-5 5 1 4,0 3-67-5,3 2 1 5,-3-2 21-5,-3-1 1 5,-9-4-65-5,5 10 0 5,-1-1-4-4,-1-2 0 2,-4-2 2-1,6 2 0 1,-5-2-36 0,4 7 1-1,3 4 3 1,-12-11 1 6,-5 2-144-13,-13 3 0 6,1 4-1446-1</inkml:trace>
    </iact:actionData>
  </iact:action>
  <iact:action type="add" startTime="105801">
    <iact:property name="dataType"/>
    <iact:actionData xml:id="d10">
      <inkml:trace xmlns:inkml="http://www.w3.org/2003/InkML" xml:id="stk10" contextRef="#ctx1" brushRef="#br2">15177 10202 0,'0'0'1,"0"0"5,0 0-5,0 0 10</inkml:trace>
    </iact:actionData>
  </iact:action>
  <iact:action type="add" startTime="107113">
    <iact:property name="dataType"/>
    <iact:actionData xml:id="d11">
      <inkml:trace xmlns:inkml="http://www.w3.org/2003/InkML" xml:id="stk11" contextRef="#ctx0" brushRef="#br2">3797 12736 1748 0,'0'0'0'8,"12"-19"-79"-2,-4 9 1 3,4 6-88-3,-12 4 1 3,17-17-153-3,-4 2 0 3,-1 1 154-3,3-1 0 3,2 1 43-4</inkml:trace>
    </iact:actionData>
  </iact:action>
  <iact:action type="add" startTime="107207">
    <iact:property name="dataType"/>
    <iact:actionData xml:id="d12">
      <inkml:trace xmlns:inkml="http://www.w3.org/2003/InkML" xml:id="stk12" contextRef="#ctx0" brushRef="#br2">4014 12580 91 0,'0'0'0'5,"12"17"17"0,1 2 0 4,7 15-21-3,-1 2 1 3,6-5 1-3,5 5 0 4,-3 3 330-5,3-8 1 5,-6-4-91-5,-4-11 0 4,2 1-76-3,-2-9 1 3,-8-1-65-2,18-19 1 1,2-10-58-1,-5-2 1 2,3-5-80-3,0 3 1 4,-6 1-37-5,-4-1 0 5,5 2-70-5,-10 7 0 4,2 10 128-3,0-5 1 3,-2 9-22-3,2 6 0 3,1 2 6-4,-4 4 0 5,9 6-25-5,-9-3 0 6,9 2-71-8,-11-7 0 8,0 3-40-6,-4-5 0 5,4-5 46-5,0-12 0 5,3-8 139-5,3 4 0 5,-6 1 189-5,5-2 1 5,3-4 82-4,-3 6 0 2,-4 6-115-2,6-1 1 3,6 7-18-2,5 11 0 2,4 4-92-3,1 5 0 4,2 2-70-6,-10-2 1 6,3 0-70-5,-6-10 0 5,-9 0-1-5,-2 0 0 5,-4-2-51-5,6-12 1 5,3 0-23-5,-1-5 1 5,-5 2-48-5,3 3 1 5,-3-5 109-5,1 7 0 4,-1-5-333-3</inkml:trace>
    </iact:actionData>
  </iact:action>
  <iact:action type="add" startTime="118127">
    <iact:property name="dataType"/>
    <iact:actionData xml:id="d13">
      <inkml:trace xmlns:inkml="http://www.w3.org/2003/InkML" xml:id="stk13" contextRef="#ctx1" brushRef="#br2">14047 14671 0,'0'0'0</inkml:trace>
    </iact:actionData>
  </iact:action>
  <iact:action type="add" startTime="120628">
    <iact:property name="dataType"/>
    <iact:actionData xml:id="d14">
      <inkml:trace xmlns:inkml="http://www.w3.org/2003/InkML" xml:id="stk14" contextRef="#ctx1" brushRef="#br2">16374 15514 0,'0'0'1,"0"0"5,0 0-4</inkml:trace>
    </iact:actionData>
  </iact:action>
  <iact:action type="add" startTime="121901">
    <iact:property name="dataType"/>
    <iact:actionData xml:id="d15">
      <inkml:trace xmlns:inkml="http://www.w3.org/2003/InkML" xml:id="stk15" contextRef="#ctx0" brushRef="#br2">3579 15076 1905 0,'0'0'0'8,"8"-29"-57"-3,-3 15 1 5,0 4 99-4,2-2 0 3,1-2-100-3,9-1 1 3,-2 1 55-3,9-1 0 3,11-2-33-3,-3 8 1 3,5 4 8-3,-5 7 1 3,0 8 23-4,-2 4 1 5,-5 8-10-4,-6 5 0 3,4 2 11-3,-4-8 0 2,-6 1-56 0,2-5 1 0,-1-8-92-2,1-1 0 4,-2-1-176-5,-6-7 0 6,3 0 175-4,10-10 1-1,-3-7 141 0,3-2 0 3,4 0 398-3,1 2 1 3,0 0-139-4,2 3 0 6,3-1-101-6,7 3 1 4,5 10-85-3,-3 4 1 4,6 8-64-4,-11-3 1 2,-2 5-17-2,-7 5 1 3,0 2-29 1,-8 0 1-3,3-2-46 1,-5-5 0-2,2-7-12-1,-5 0 0 5,1-5-62-5,-13 0 0 5,12 0-134-5,0-14 0 7,8-6 96-5,-3 3 0-1,1 1 62-1</inkml:trace>
    </iact:actionData>
  </iact:action>
  <iact:action type="add" startTime="122339">
    <iact:property name="dataType"/>
    <iact:actionData xml:id="d16">
      <inkml:trace xmlns:inkml="http://www.w3.org/2003/InkML" xml:id="stk16" contextRef="#ctx0" brushRef="#br2">4854 14936 673 0,'0'0'0'0,"-20"5"310"0,33 2 0 5,14-2-97 1,2 7 0 3,8-2-59-4,1 12 0 5,-1-3-110-3,-5 0 1 2,-8 0-45-1,1-4 0 0,-5-5-82-3,-3-1 0 4,-2-4-29-4,-3 2 1 4,-2-7-130-3,5-7 1 3,10-10-82-3,-3 3 0 3,-2-1 162-3,-5 3 1 3,2 3 37-3</inkml:trace>
    </iact:actionData>
  </iact:action>
  <iact:action type="add" startTime="122507">
    <iact:property name="dataType"/>
    <iact:actionData xml:id="d17">
      <inkml:trace xmlns:inkml="http://www.w3.org/2003/InkML" xml:id="stk17" contextRef="#ctx0" brushRef="#br2">5412 14982 91 0,'0'0'0'2,"0"0"292"4,8 0 0 3,9 5-27-2,3 5 0 1,4-6-57-2,4 6 1 3,6 5-100-3,-9-8 1 4,0 2-54-5,-1-1 0 5,-4 1-71-5,-3-6 0 4,-2-1-41-3,-7-2 1 3,1 0-77-2,4-2 1 2,7-1 35-2,-8 3 0 1,0-5 57-2,-4-2 1 2,2 2-48-2,-10 5 0 4,14-14 16-4,-4 2 0 2,-7 5-1-2,2-5 0 3,2 4 14-3,3 1 1 6,2 5 63-9,3-5 1 8,5 4-164-6,2 8 1 5,3 5 352-5,-5 9 1 5,-1 5-214-3,-1 2 1 1,-1-4-32 2,-5-3 0 2,3-4-89-11,2-3 1 6,-4-2 33-2,-1-10 1 6,-4 0 143-6,-8 0 1 3,17-10 173 0,-17 10 1 0,15-19-23-3,2 2 0 4,0-5-60-3,3 5 0 3,-8 0-40-3,6 5 1 4,1 5-16-5,6 5 1 4,7 4 4-3,-7 5 0 4,0 3 6-5,-1 9 1 5,1 5-53-5,-5 5 0 5,-3-5-39-5,-2 0 0 4,-5-4-42-3,2-3 1 3,0-3-31-3,-4-7 1 4,4-4 1-3,-12-3 1 2,13-3-104-2,-1-11 1 1,0-8-45-3,-4 5 0 4,2-2 55-4,2 2 0 6,-5-5 10-7,-2 6 1 6,3 1 110-3,4 5 1 3,-5-2 4-5,6 3 1 2,4 4 46-1,3 5 1 4,5 0 79-5,-1 12 1 4,1 5 231-2,0 2 0 2,2 5-104-4,-5-4 0 5,-7 4-145-5,2-8 0 4,-9-6-16-3,1-3 0 3,-1-2-56-3,-8-5 1 3,17-5-40-2,-2-21 0 1,2-10 1-2,-4 7 0 2,-1 2 69-1,-5 8 0 2,1 5 3-3,2-1 1 5,-5 8 20-7,4 2 1 6,6 3-23-5,5 2 1 4,0 7 16-2,-3 12 1 1,3 0-46-2,0 8 0 4,2-3-42-4,-10-7 1 3,3-3-52-4,-3-4 1 5,1-8-100-5,-13-2 0 6,0 0-779-4</inkml:trace>
    </iact:actionData>
  </iact:action>
  <iact:action type="add" startTime="131460">
    <iact:property name="dataType"/>
    <iact:actionData xml:id="d18">
      <inkml:trace xmlns:inkml="http://www.w3.org/2003/InkML" xml:id="stk18" contextRef="#ctx1" brushRef="#br2">18594 11718 0,'0'0'0,"0"13"6,0-13-5</inkml:trace>
    </iact:actionData>
  </iact:action>
  <iact:action type="add" startTime="135712">
    <iact:property name="dataType"/>
    <iact:actionData xml:id="d19">
      <inkml:trace xmlns:inkml="http://www.w3.org/2003/InkML" xml:id="stk19" contextRef="#ctx0" brushRef="#br2">9199 10483 1771 0,'0'0'0'9,"27"-45"-127"-3,-9 45 0 4,1 12 243-5,-1-5 1 4,1 7 8-3,6-2 0 3,5-7-12-3,14 2 1 4,10-4-23-5,-9-3 0 5,-8 0-148-5,12-10 0 4,8 5-166-3,-5-9 1 3,2-3 3-1,1 3 1 0,-3-8 526-2,2 3 1 3,-2-1-177-3,-5-6 1 4,-3 4-55-5,-7-4 1 12,0-1-72-16,-5 5 1 6,-7-7-17-3,0 1 0 8,-8-1-53-7,3 5 1 3,-8 2 23-3,3-9 0 8,2-10 19-8,-4 9 1 2,-1 3 46-1,-5-2 0 2,3-15 2-2,-2 8 0 3,-1 2-29-3,-2-3 0 5,0-4 6-2,2 4 1-2,-7-4-49-2,5-3 1 2,-5-7-10 0,0 0 1 2,0-5 106-4,0 0 1 4,-5-2 21-3,-2 0 0 6,-3-1-75-6,8-1 1 0,-3 2-74 0,-3-8 1 6,8 1 13-5,-5-3 0 0,5 5 94-3,0 4 1 5,0-6-5-3,5 14 0 3,-2 0-36-3,7 5 1 3,-3 0-48-2,-2 4 0 2,2-2-53-3,6 8 1 3,-6 4-45-3,11-2 0 4,1-5 30-5,-1 10 1 5,-4 2 41-5,4 2 1 5,1-2 90-5,-1 10 1 5,-1 2 167-5,-5-5 0 4,3 6-48-2,3 1 1 1,-1 1 5-1,3 4 1 2,4-9-37-3,8 9 1 3,0-9-36-3,3 2 0 2,0 3-76-1,4-1 0 2,6 8-96-4,4-8 0 5,8-1-360-5,5 6 0 5,2-2 679-5,5 5 1 5,3-8-12-5,-3 8 0 6,-5 2-166-7,-10 0 1 5,-4-4-61-3,-11 4 0 3,-2-2-77-2,3 2 1 2,4 2-178-3,1 3 1 3,4-2 190-4,1-5 0 4,-1 4 373-3,3 1 1 4,5 2-118-5,-10 0 0 5,-3 0-125-5,-7 2 1 5,0 1-50-5,-5 4 0 5,5-7-74-2,0 0 0 5,3 0-152-12,-1 0 0 7,1-7-29-3,2 7 1 4,-7-3 405-3,2 3 1 4,-3 0 31-5,3 3 1 4,0 4-50-4,-5-7 0 5,5 0-38-1,-9 2 0 0,-1-2-66-3,5 0 0 1,5 0-47-3,-5 0 0 6,-5 0-53-1,0 0 1-1,1-2-40-4,1 2 1 5,-4-7-30-4,2 4 0 8,3 1-10-7,-1 2 0 1,4 0 85-2,4 0 0 4,7 0 286-3,-7 0 1 4,3 2-54-6,-3 1 1 8,0-3-105-6,-3 0 0 1,-9 0-36-1,7-3 0 3,5 1-34-4,-7 2 1 5,4-2-82-4,1-3 0 3,-8 5-70-3,5-8 0 4,3 6-44-6,-3-5 0 6,5 2 21-4,-10-5 1 3,0 3 263-3,1-5 1 3,-4 2 65-3,-4 3 0 4,-3 5-48-4,1-10 1 3,-11 9-51-4,-7 3 1 5,17-9-34-6,-17 9 1 6,13-5 32-4,-13 5 0 6,19 0-32-6,-11 0 1 3,4 0 11-6,0 0 1 7,1-7-37-5,-3 2 1 5,0 2-2-5,-10 3 1 4,14-2 4-3,-14 2 1 3,10-7-11-2,-10 7 1 1,0 0 6-3,0 0 0 5,0 0-1-4,0 0 0 4,10 0 4-5,-10 0 0 4,17 0-21-3,-17 0 0 3,20 0-169-3,-20 0 0 4,0 0-1353-5</inkml:trace>
    </iact:actionData>
  </iact:action>
  <iact:action type="add" startTime="137289">
    <iact:property name="dataType"/>
    <iact:actionData xml:id="d20">
      <inkml:trace xmlns:inkml="http://www.w3.org/2003/InkML" xml:id="stk20" contextRef="#ctx0" brushRef="#br2">13806 7515 2241 0,'12'7'0'8,"3"5"159"-2,-15-12 0 3,0 0-43-3,0 0 0 3,-7-7-54-3,7 7 1 3,0 0-93-3,7 0 0 3,10 0 33-3,1 2 0 3,9 5 31-3,-2 3 1 3,4 2-38-3,-2 5 0 3,8 5 3-3,-13-1 0 3,0-2-44-3,-4 1 1 5,-6-1 35-8,-2 0 1 7,0 8-48-4,-8-3 1 4,-4 5 28-5,-15 7 0 4,-3-5-144-3,-12 8 1 4,-3-1-27-5,3-6 1 5,0 4 104-5,2-12 0 4,3 0 128-4,5-14 1 7,4-1 125-4,4-11 0-1,-4-13-63-3,4-13 0 6,1-11 58-5,1-9 0 4,0-10-173-3,-1 5 0 4,-4-14-283-5,2 16 1 5,0-5-1101-5</inkml:trace>
    </iact:actionData>
  </iact:action>
  <iact:action type="add" startTime="138279">
    <iact:property name="dataType"/>
    <iact:actionData xml:id="d21">
      <inkml:trace xmlns:inkml="http://www.w3.org/2003/InkML" xml:id="stk21" contextRef="#ctx0" brushRef="#br2">9547 10454 2017 0,'20'0'0'9,"10"0"101"-3,-18-2 0 2,-5 0-47-2,-7 2 0 3,5-15-53-3,-5 15 1 4,8-12-76-5,7 12 1 5,9-2-195-5,4 4 1 5,6-2-256-4,13 12 1 3,2 5 882-3,3 2 1 3,3 8-80-3,1-6 1 5,-1 6-82-6,-3 12 0 4,2 6-49-2,-14 3 0 1,-3-4-155-2,-3 4 1 4,-2-2-73-5,-5 7 0 4,3-5-73-3,-5 0 1 3,-8 3 33-3,3 2 1 4,-8 5 209-5,-9 0 0 5,-3 4 31-5,-3 1 1 5,-2 2-43-5,0 2 0 4,-2-6-126-3,2 4 0 4,3 5-11-5,2-10 1 4,0 0 73-3,0 0 0 3,2 5 25-3,-2 5 1 3,-2-10-46-3,2 18 1 3,2 8-117-3,3-23 0 4,5-5 50-5,0 0 1 4,2-8 64-2,-2 6 0 2,2 4 12-3,1-2 1 3,-1-5-77 1,8 2 1 2,-3-4 158-11,8-5 1 7,2-3 12-3,3-2 1 3,7-5-34-3,-5 0 0 8,5-2-16-7,0 7 0 1,0-10-48-2,-7-2 0 5,2 2-22-4,0 1 1 2,0-1-110-3,10-4 1 5,0 4-155-5,10-9 0 6,5 4 551-6,12-2 0 4,10-2-89-2,-3 2 0 2,8-5-458-3,27 5 0 2,23-7 379 0,-6 0 1 2,3-5 61-6,-10-5 0 4,0 3-563-3,-10 2 0 6,3-5 678-6,-3 3 0 4,-2-10-200-3,-5 7 1 4,-3 3-369-5,3-3 0 4,-1 0 444-4,6-14 0 5,2-3 2-4,-9-4 0 4,-6-1-281-5,-22 3 1 4,-17 0-239-3,5 5 1 4,-6-10 563-5,-1 3 0 4,4-1-46-3,-10 1 1 3,-2 2-85-3,-2-3 1 3,-8 3-56-2,0 0 1 3,-5 3-72-6,-7-3 0 5,-1 2 10-3,-9 5 0 3,-2-4 34-2,-3 6 0 3,2-2 16-4,-12 5 0 2,7-2-7-3,-7 2 0 5,0 0-9-5,0 0 1 4,0 0-29-3,0 0 0 3,0 0-146-3,0 0 1 3,0 0-1481-3</inkml:trace>
    </iact:actionData>
  </iact:action>
  <iact:action type="add" startTime="139406">
    <iact:property name="dataType"/>
    <iact:actionData xml:id="d22">
      <inkml:trace xmlns:inkml="http://www.w3.org/2003/InkML" xml:id="stk22" contextRef="#ctx0" brushRef="#br2">13850 12883 2263 0,'13'8'0'8,"-1"6"178"-2,15 0 0 3,8 8-56-3,2 0 0 3,0 0-128-3,7-6 1 3,6 1-195-3,-8 3 0 3,5 1-6-3,-5-4 1 4,-10 0 242-3,-3 5 1 2,-11 2 89-4,-6 5 1 4,-9 0 67-4,-8 2 1 4,-10 0-62-3,-7 3 1 5,-6-3-86-7,-4 8 0 5,-2-3-75-3,-1 3 1 4,-2 2-96-5,0-8 1 5,2 1-29-3,3-3 1 3,0-2 86-4,8-5 0 0,1-14 86 0,8-3 1 5,6-4 69-7,-1-23 0 6,5-23-12-5,-3-17 0 5,-2-15-233-4,-2-12 1 2,0-7 150 0,-3 5 1 1,3-7-618-2,-6 9 1 0,4-9-133-2</inkml:trace>
    </iact:actionData>
  </iact:action>
  <iact:action type="add" startTime="155114">
    <iact:property name="dataType"/>
    <iact:actionData xml:id="d23">
      <inkml:trace xmlns:inkml="http://www.w3.org/2003/InkML" xml:id="stk23" contextRef="#ctx1" brushRef="#br2">27715 11200 0,'0'0'1,"0"13"5,0-13-4</inkml:trace>
    </iact:actionData>
  </iact:action>
  <iact:action type="add" startTime="156596">
    <iact:property name="dataType"/>
    <iact:actionData xml:id="d24">
      <inkml:trace xmlns:inkml="http://www.w3.org/2003/InkML" xml:id="stk24" contextRef="#ctx0" brushRef="#br2">19307 9223 1905 0,'0'0'0'7,"-10"-10"1"0,10 10 0 2,0 0-64-4,0 0 0 5,0 0 46-4,0 0 0 3,0 0 17-3,0 0 0 3,0 0 87-3,0 0 0 3,0 0-18-3,0 0 0 3,-7-4-4-4,-3-8 1 5,-5-1-63-4,-10 4 0 3,-4-6-79-3,-3 3 0 3,-8-2-32-2,0 4 0 2,1 3-76-4,-3-5 0 5,0 10 317-5,2-10 1 4,1 7 146-3,-3-7 0 5,-5 0-134-7,3 7 0 6,4-2-96-6,-2 7 1 7,3-5-109-5,-3 5 0 3,0 0-97-3,-3 0 0 4,1 0-84-5,-1-3 0 4,3 3 137-3,0-7 0 3,3 0 326-3,2-3 0 4,2 8-46-5,0-1 1 4,3-4-52-3,3 7 1 4,-1 7-76-5,0-2 1 5,3 10-74-6,3-6 0 7,-1 6-34-6,0-1 0 5,5 3-40-5,-4 0 1 6,1 9-16-7,-4 3 0 6,-2 3-29-4,4-3 0 3,3 0 82-4,4 2 0 5,-1-7 110-5,6 7 1 5,8 5 59-5,5-4 0 4,3 2 20-3,2-1 1 4,5 3-58-5,-1 1 0 5,1 1-19-1,10-4 1 4,5 7-59-12,0-5 1 6,2 0-70-1,2 0 1 2,6-2-104-3,0-5 1 5,2 2-125-4,5-7 0 3,-3-2 59-2,8 0 0 3,-5-5 616-7,10-3 1 7,5-7-114-4,-3 0 0 6,0-7-138-10,-2 5 0 8,-10-5-122-4,3 0 0 3,-8 3-137-4,2 2 1 5,-2-3-80-3,0-2 1 2,-2-2 24-1,0-6 1 0,2 3 364-3,-3-4 1 3,-2 4-8-1,0-2 1 1,1 2-31-2,1 0 0 3,6-7-63-3,-6 0 1 4,1 0-30-4,-6-2 0 3,1-1-80-4,-5 1 0 5,-1 4-4-4,-4-7 1 3,-2 5-29-3,1-2 1 3,1 4-47-4,0 3 1 6,2-8 56-6,-5 6 0 4,1-3-32-3,-1 4 1 3,0-4 20-3,-2 5 0 3,0-5 34-4,-3 5 0 4,1-3 8-3,-1-4 0 2,-2-1 58-2,5-2 0 5,4-4 32-5,-6 4 0 2,-3 2-23-1,-1-2 1 2,-1 1 9-3,-1-1 1 4,-2-5-58-6,0 5 0 6,-2-2 7-5,-1 4 1 5,1-1 6-1,-3-6 1-3,0 0 7 2,-3 8 1 0,1-3-49-3,-6-5 0 4,-2 5 186-3,-7-2 0 3,-3-5-62-3,-4 0 1 2,-6-5-30-2,-5 2 1 3,-2 3-74-3,3 5 1 3,2 2-233-3,-10 3 1 4,0-3-1543-6</inkml:trace>
    </iact:actionData>
  </iact:action>
  <iact:action type="add" startTime="172124">
    <iact:property name="dataType"/>
    <iact:actionData xml:id="d25">
      <inkml:trace xmlns:inkml="http://www.w3.org/2003/InkML" xml:id="stk25" contextRef="#ctx1" brushRef="#br2">24564 12003 0,'0'0'1,"0"0"4,0 0-3</inkml:trace>
    </iact:actionData>
  </iact:action>
  <iact:action type="add" startTime="173502">
    <iact:property name="dataType"/>
    <iact:actionData xml:id="d26">
      <inkml:trace xmlns:inkml="http://www.w3.org/2003/InkML" xml:id="stk26" contextRef="#ctx0" brushRef="#br2">13850 10835 2039 0,'20'-7'0'8,"15"-15"30"-4,-35 22 0 6,7-7 22-4,-7 7 0 3,-5-12-125-3,10 5 1 3,7-13 23-3,3-4 1 3,8-5 60-3,1 3 0 3,1 7-44-3,0 2 0 3,2 5 19-3,2 19 1 3,-4 15 65-3,-5-6 1 3,-3 16 0-3,3-3 0 3,-3 12-44-1,-2-15 0-1,2 1-64-1,-4-3 1 4,-1-7-55-5,3-5 0 4,2-10-52-3,5-4 1 4,3-15 219-5,7-12 0 5,0-12 122-5,0 10 1 5,10-3-37-5,0 0 1 5,10 5-47-4,-15 8 0 3,0 9-87-4,0 12 0 4,-9 9-12-3,-4 6 1 5,-1 1 0-8,-4 6 1 7,-4 5-38-2,0-3 1 3,-3-7-30-6,3 0 0 1,2-3-66 0,-2 0 1 4,3-14-63-1,4-12 1-2,10-7-81-2,-10-3 0 4,5-4 452-4,0-1 1 5,3-2 11-5,-5 5 0 5,0 8-49-4,-1 1 1 2,3 13-26-2,-2 2 0 4,0 2-31-5,4 13 0 5,-4 9-51-4,2-5 0 2,-2 10-36-1,-5-10 0 2,-3 3-16-2,0-8 1 4,-9 1-55-6,9-15 0 3,-2-10-20-4,7-7 1 6,-5-9-66-4,3-1 1 4,0-2 33-3,0-2 1 0,2 7-16-2,-2 2 1 5,-1 8-12-4,4 6 0 2,1 8 82-2,-1 8 1 4,1 4 311-4,1 7 1 3,0 8-4-4,-1-1 0 5,6 8-92-5,-10-5 1 5,0-5-79-5,-3-10 1 5,0-7-77-5,-2-9 1 6,5-8-39-7,2-6 1 6,-2-13 14-4,-3 7 1 3,0 0 22-4,3 1 0 6,0 4-21-1,-3 5 1-4,0 0 2-2,3 7 0 4,0 5-64-2,5 5 1 3,-1 4 35-3,-6-4 1 4,1 2 21-5,-4 1 1 5,3 1-29-4,-6-2 0 3,-2 1-541-3,-10-8 1 3,0 0 318-4</inkml:trace>
    </iact:actionData>
  </iact:action>
  <iact:action type="add" startTime="190420">
    <iact:property name="dataType"/>
    <iact:actionData xml:id="d27">
      <inkml:trace xmlns:inkml="http://www.w3.org/2003/InkML" xml:id="stk27" contextRef="#ctx0" brushRef="#br2">17892 15551 1983 0,'0'0'0'8,"27"-22"2"-2,-27 22 0 3,12 0-36-3,-12 0 0 3,0 0-22-3,0 0 0 4,0 0-54-5,0 0 1 4,10-22 4-3,5-2 0 4,7-5-48-5,-5 8 1 4,3-6-7-3,-3 10 1 3,3 1-30-3,2 8 0 4,6 6 98-5,-4 9 1 4,1 0 53-1,-3 8 1 0,0 2 255-2,-4 7 1 3,-6-3 11-3,0 4 1 3,3-6-26-3,0 3 1 3,7-8-74-3,-9-7 0 3,-1 3-27-4,0-10 0 5,-7 0-25-4,10-10 0 3,7-9-19-4,-2 4 0 5,-3-4-21-4,11-5 1 3,-4 5-41-3,3-3 0 3,1 5-36-4,-4 10 1 5,-1 0-43-5,-1 7 0 5,-10 7-7-2,8 0 1 2,-8 8-45-4,8 4 0 0,5 3 36 0,-3-1 0 3,-2 1-80-3,-1-7 0 3,-1-6 145 0,-3-2 1 5,-3-7-1-13,0 0 0 6,-2-2 76-2,10-12 0 5,5-11 198-5,-11 9 1 6,4-9-73-6,4 1 1 5,5-12-69-5,-5 15 0 5,1 1-76-5,-1 8 0 4,-2 12-27-3,4 0 0 3,-4 12-5-3,2 0 1 3,0 12-4-3,1-4 0 4,-8 4 2-6,-1-5 0 7,-1-2 1-7,-3-7 0 6,-1-6-1-5,1-4 1 5,0-4-110-5,-10 4 1 5,0 0-1349-3</inkml:trace>
    </iact:actionData>
  </iact:action>
  <iact:action type="add" startTime="209081">
    <iact:property name="dataType"/>
    <iact:actionData xml:id="d28">
      <inkml:trace xmlns:inkml="http://www.w3.org/2003/InkML" xml:id="stk28" contextRef="#ctx0" brushRef="#br2">17146 11218 1950 0,'0'0'0'8,"12"-12"38"-2,-12 12 0 3,12-2 32-3,1 2 1 4,-1 0-28-4,5-5 1 3,8-7-98-4,-5 5 1 5,0-1-41-4,-3-1 1 3,-2 4-26-3,2-2 1 2,0 2-80-1,8 7 1 1,7 8 19-1,-5 4 0 2,3 1 105-3,-5 2 0 5,-1 4 99-8,-6 1 0 8,-4-7 90-6,4 2 1 5,-1-3 49-5,-5-2 0 5,1-10-16-5,1-2 0 4,4-9-6-3,2-10 0 4,9-13-38-5,3 3 0 4,-2 0-16-3,2 5 0 4,-5 5-94-5,8 7 0 4,-1 7-44-2,-4 5 0 2,0 5-42-3,-6 7 1 3,1 5-49-3,0 0 0 4,-1 2-2-5,-4-2 1 4,5-8-33-3,0 1 0 4,-1-7-13-6,1-3 1 7,-5-5 331-6,2-10 1 5,3-11 107-5,-6 6 1 5,1-1-113-5,-2 4 1 5,1 0-52-4,-1 10 1 2,1-3-32-1,6 10 1 1,0 10-55-1,-1-1 0 1,4 13 5-2,-6-5 1 3,0-3 20-3,3 6 0 4,4 4-58-6,-6-7 1 7,-4-5-34-6,1-12 1 5,-3-10-30-5,3-2 0 4,5-7-17-4,-5 2 1 4,2 0 22-2,-2 3 0 2,-3 4 25-3,-2 0 1 3,2 6-31-1,-5 1 0 1,3 6-31-3,3 9 0 1,-1 2 264-3,3 0 0 9,-6 3-4-7,4 0 1 1,-1 0-4-2,3-5 0 5,4 0-39-4,-4-7 1 3,-2 2-64-4,-1-4 1 5,3-6-7-5,-3-4 0 5,3-5-33-5,-1 5 1 5,1-8 0-5,-3 3 1 5,1-2-48-4,-3 7 1 3,-3-3 13-3,0 10 0 5,6 5-1-5,-6 2 0 2,3 7 17-4,-3 1 1 6,-2 2-13-5,2-3 0 5,-7 8 27-5,3-5 0 5,-1 4 7-5,0-4 0 5,3 0-9-5,-2 0 1 4,2-5-73-1,0-7 0 2,-1 0-75-4,6-10 1 1,5-12-81-1,2 0 1 4,-2-2 81-5,0 4 0 3,2-6 234-1,-2 6 1 2,-1 6 159-4,4-1 0 5,-8 5-62-5,4-2 0 6,4 7-57-7,1 7 0 6,6 0-24-4,-8 8 0 4,0-3-18-6,-7 12 0 9,2 5-15-8,-4-3 0 3,-3 8-68-3,0-15 0 4,-1 3-11-4,1-7 1 5,0-6-27-5,3-9 1 6,-1-12-20-6,3-5 1 4,0-9-28-3,4 4 0 3,-4-7 57-4,2 3 1 5,3 6-33-4,-3 6 0 3,3 0 20-4,-2 4 1 5,-6 3 21-5,0-1 0 5,1 6-28-4,-6 4 0 3,3 6-252-2,-10-8 0 0,0 0-557-1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context xml:id="ctx1">
      <inkml:inkSource xml:id="inkSrc3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1" timeString="2020-11-06T04:48:15.430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271">
    <iact:property name="dataType"/>
    <iact:actionData xml:id="d0">
      <inkml:trace xmlns:inkml="http://www.w3.org/2003/InkML" xml:id="stk0" contextRef="#ctx0" brushRef="#br0">4239 12650 1995 0,'0'0'0'7,"20"0"121"-1,-10 0 0 4,2 0-14-4,8 0 1 2,12-5-87-2,-3 2 0 4,4 1-91-4,4-3 0 4,7 3-111-3,-2 2 1 0,3 0-129-1,4 2 1 2,5 5 307-1,3-4 0 2,-5 2 305-3,15 4 1 5,-1 3-139-7,-1-4 0 6,-9 4-160-4,4 0 1 10,-1 0-281-15,8-5 0 7,-3 5 128-2,8-7 0 1,-3 4 478-2,5-6 0 5,2-3-230-4,-9 0 1 3,-10 0-159-3,5 0 1 3,2 0-332-4,3 0 0 5,-6 0 568-5,13 0 1 6,8 2 59-7,-8 1 0 6,8-3-239-4,-8 0 0 3,7 0-356-3,-2 4 1 3,-2-1 494-3,2-3 1 3,2 5 95-3,-4 2 0 3,2-2-221-3,-5 0 1 6,-5 2-341-5,8-7 0 1,2 2 391-2,7 1 0 0,1-1 197 0,-6 3 0 2,6-3-242-1,-13-2 0 3,-5 0-252-3,0 3 0 1,5 1 58-4,0 4 0 6,0-6 517-4,8 3 0 3,-5-3-262-3,-6 3 1 3,-2-2-206-3,5-1 0 3,-2-2-235-3,7 0 1 3,-5 0 722-4,8 0 0 7,-3 0-240-4,-10 2 0-4,-7-2-131 3,7 0 0 2,-2-2-325-1,4 2 0 0,1 0 352-4,4 0 1 7,-1 0 234-6,-1 2 0 4,2 6-178-2,-9-6 1 3,-5 5-233-6,7 0 0 6,0 1-298-5,5 1 0 5,-5-1 846-5,5-1 0 5,5-2-232-6,-7 2 0 6,2-5-233-4,-2-2 1 3,-1 3-449-2,4-1 0 1,4 0 928-3,7 3 1 6,3-5-227-6,-10 3 0 5,-7-3-201-5,-1 2 0 4,-2 1-257-2,1 6 0 1,-4-2 248-2,3 1 0 4,1-6 288-5,4 3 1 4,-5-10-163-3,0 5 0 4,-2 0-216-5,-1 5 0 5,4-5-385-3,-1 2 0 3,0 3 833-3,5-2 1-2,0-3-122 3,0 2 1 0,-2-2-197-3,0 0 0 6,2-2-255-4,-5 2 1 0,-2 0 229-2,4 0 0 4,8 0 278-2,-5 0 0 2,8 0-228-4,-8-3 1 6,-5-4-203-7,-2 2 0 7,4-2-254 5,-4 4 1-15,-3 1 771 5,3 2 0 0,-3 0-181 1,0-5 1 1,6 3-100-3,-18-5 0 6,-3 4-138-7,5-2 0 6,3-4-193-3,-5 6 1 3,2-6 96-3,-2 4 0 0,-2-2 365-3,-1 2 0 9,5 2-23-8,-4 3 1 1,-6-4-92 1,1-1 1 2,-3 0-95-3,-5 2 1 3,0-4-65-4,-5 5 0 4,0-5-61-3,3-1 0 4,2 6-123-5,-5-3 0 4,5 0 133-3,0 1 0 3,2 1 369 1,3-7 1-2,3 3-61-3,2 0 1 3,5 0-94-3,-10 7 0 5,-3-7-86-4,6-1 1 4,2 6-134-6,-3-10 1 6,-2 5-193-5,7 2 0 5,8-2 299-5,-5-3 0 6,7 0 253-6,1 5 1 4,-1 3-114-4,0 0 1 5,0 2-78-4,-14 0 0 5,-6-5-134-6,11 0 0 3,2 3-178 1,-8-6 1-1,1 1 6-2,-8 5 1 1,0 2 417-1,-8-7 1 5,-1 7-44-5,-9 0 0 1,-1-3-53-1,-6 3 1 3,-5-2-255-3,-7 2 1 3,0 0-1058-3</inkml:trace>
    </iact:actionData>
  </iact:action>
  <iact:action type="add" startTime="48987">
    <iact:property name="dataType"/>
    <iact:actionData xml:id="d1">
      <inkml:trace xmlns:inkml="http://www.w3.org/2003/InkML" xml:id="stk1" contextRef="#ctx0" brushRef="#br0">13159 13320 1659 0,'0'0'0'9,"0"0"40"-5,0 0 0 4,32 4 40-2,-12 1 0 3,9-2-74-3,3-3 1 4,-4 0-25-4,6 0 0 3,6-3-51-4,-6-2 0 6,3 1-104-3,0 1 0 0,8-4-223-3,-3 2 1 4,2 3 103-5</inkml:trace>
    </iact:actionData>
  </iact:action>
  <iact:action type="add" startTime="49121">
    <iact:property name="dataType"/>
    <iact:actionData xml:id="d2">
      <inkml:trace xmlns:inkml="http://www.w3.org/2003/InkML" xml:id="stk2" contextRef="#ctx0" brushRef="#br0">13806 13303 942 0,'12'0'0'7,"1"0"361"-1,19 2 0 3,7-2-164-2,1 0 1 2,4 0-151-4,1 0 0 4,-8-2-188-3,2 2 1 3,-2 0-68-3,0 0 0 3,5 7-102-3,-5-2 0 3,-4 0 271-2,1-1 1 1,-2 1 376-2,3-5 0 3,-1-5-106-2,6 1 1 1,7 1-96-2,-8-4 0 4,3 7-78-4,-12-5 1 3,-3 5-82-4,3 0 0 7,-5-2-62-4,-6 2 0-2,6 0-33-1,-5-3 0 4,4-4-41-3,6 2 1 4,-5-4-112-5,2 1 0 4,0 1 12-4,0 2 0 5,0 3 462-4,1-1 0 3,-4-1 37-3,4 1 1 3,1-2-27 0,-4 5 0-2,7-7-50-2,-7 5 0 7,4-1-90-7,3 3 1 3,-2 0-22-4,-3 0 0 6,3 0-57-4,-10 0 1 3,-1 3-7-4,1-3 0 5,-3 0-49-3,1 0 1 4,-6 0 51-7,0 0 0 4,-4 2-27 1,2 3 0-2,-3-5 32-2,-7 0 0 4,15 2 12-3,-15-2 1 3,0 0 13-3,0 0 0 5,0 0 17-4,0 0 1 1,0 0-5-2,0 0 1 1,-15 3-40-1,-7-6 0 4,-3 3-158-5,-12-7 1 4,-12 0-158-4,-3-3 1 6,-5 3 398-6,-10-3 0 5,-2 6 253-3,0-6 0 2,-10 5-392-4,-7-4 0 4,-3 1-354-4,-30 1 1 5,-12 2 901-3,15 5 1 2,7 0-489-5,13 0 0 5,7-2-240-3,3-1 1 4,4-4-10-3,20 5 1 3,18 2 600-5,-10 2 1 1,9 1-196 3,-4 6 0-1,-1-4-161-3,-2 2 1 6,-2-4-92-6,5-1 1 3,4 3 4-2,8 0 0 3,12-3 85-3,8-2 0 3,15 0 128-3,21 0 1 4,14 0-141-5,14 3 0 4,17-1-735-2,5-2 1 2,17 0 1406-4,8 2 0 4,17 6-759-3,25-8 1 4,32 2 244-5,-10 0 0 5,10 1-41-5,-20 4 1 4,-7-2-551-2,-20 7 1 1,-12-10 814-2,-15 10 0 4,-13-4-246-5,-26 1 1 5,-21-9-80-5,1 5 1 4,-13 2-51-3,0-2 1 3,-7-5-16-3,0 3 1 4,-5 1 18-5,-10-4 0 4,5 10-68-2,-18-8 0 2,-11 6-168-4,-18-1 1 5,-18 0 62-5,-14-7 1 5,-15 0 470-5,-9-2 0 5,-14-10-1099-5,-36-3 0 8,-27-4 1487-4,14 4 0-5,1 1-1108 2,9 2 0 1,8-5 663 1,24 3 1 0,11 4-2-2,26 5 1 5,20-4-222-5,28 6 0 1,24 1-44-2,10 2 0 5,0 0-185-5,29 5 0 4,13 9-120-2,23 0 1 2,16 6 886-4,11-1 1 6,6 0-1093 1,46-2 0-8,34 0 1109 1,-10 0 0 3,2-10-1051-3,-12-2 0 7,-5-7 877-6,-19 4 1 0,-13-2-234 0,-32 0 1 5,-23-2-167-4,-21 2 0-1,-21-3 0 0,-4 3 0 3,-7 0 16-2,-13 0 1 1,9 3 20-2,-21-3 1 4,-13 0-208-4,-17 0 0 2,-22-3-220 1,-12 1 0 0,-13-8 850-4,-40-2 0 3,-24-10-1261-3,0 1 0 5,-8-1 1528-4,16 10 1 3,9 7-812-4,17-5 1 5,15 8-80-4,33 0 0 3,29 2 219-3,17-3 1 2,25 3 152-2,25 3 0 4,24-3-141-5,13 0 1 5,19 0-626-5,38 0 1 5,37-3 1080-4,-3-2 1 4,10 1-995-6,-8 1 1 6,1 3 971-5,-23 5 0 5,-16 5-461-5,-24-6 1 5,-14 6-105-5,-34-8 1 5,-25 1-217-5,-3 2 1 5,-5 2-920-5</inkml:trace>
    </iact:actionData>
  </iact:action>
  <iact:action type="add" startTime="69601">
    <iact:property name="dataType"/>
    <iact:actionData xml:id="d3">
      <inkml:trace xmlns:inkml="http://www.w3.org/2003/InkML" xml:id="stk3" contextRef="#ctx1" brushRef="#br0">29484 16744 0,'0'0'11</inkml:trace>
    </iact:actionData>
  </iact:action>
  <iact:action type="add" startTime="69973">
    <iact:property name="dataType"/>
    <iact:actionData xml:id="d4">
      <inkml:trace xmlns:inkml="http://www.w3.org/2003/InkML" xml:id="stk4" contextRef="#ctx0" brushRef="#br0">18358 11233 1771 0,'20'0'0'8,"15"-8"41"-2,-23 6 0 3,-9 0 16-3,-3 2 0 4,0 0 49-5,0 0 1 5,0 0-62-5,12 2 1 4,8 8 22-3,7-10 0 3,5 0-84-2,5 0 1 2,3 2-176-4,4 1 0 5,5-1-171-5,6-2 1 6,2 0 727-7,4 0 1 6,6-2-147-4,2-1 0 3,0 1-189-3,1-8 0 3,-4 5-290-4,1 5 0 5,-3 3 215-4,5 1 0 4,0 6 347-5,6 0 1 4,4-1-205-2,-3-1 1 1,3-6-410-2,27 3 1 3,20-5 513-3,3 0 1 3,7 0-78-4,-10-7 1 4,-3 4-529-3,-4-4 0 3,-3 2 791-3,0 5 0 4,3-2-437-5,-11 2 0 6,-2 2-287-5,6-4 1 2,-6-3 686-2,5 0 1 3,0 3-352-3,-10-6 1 2,-7 6-399-1,5 0 0 2,0-1 794-3,2 1 1 3,8-8-363-3,-5 8 1 3,-1-1-478-4,1 3 1 6,2 0 875-6,3 0 1 4,0 0-427-4,-3 0 1 6,0 3-322-6,-2-6 0 4,5 1 661-3,2-10 1 3,5 5-386-3,-2-1 1 3,-1 8-262-3,3 3 0 3,-5 2 668-3,-7-5 1 3,-5 0-455-4,5 7 0 5,-1 7-192-5,4-6 1 5,4 1 611-4,2-2 1 5,-1 1-428-5,-4-8 0 1,-1 0-126-2,-1 2 1 6,2 10 513-6,1-7 0 4,7-3-452-4,-2 3 1 5,2-5 229-4,10 3 1 3,7 4 73-3,-9-5 0 4,-6 3-627-5,6-2 1 4,-1-3 875-4,3 2 0 5,5 8-493-4,-7-8 0 3,2-2 59-4,5 0 0 5,7 2 243-5,-14 8 1 5,-11-8-545-4,1 3 0 4,-6-2 580-4,4 4 1 4,-1-7-152-6,-7 0 1 7,-6 2-271-7,-6 3 1 6,-6 0 67-4,-2 0 0 3,-5-5 321-4,-2 2 1 5,-1 10-125-5,-6-5 1 5,-4 3-141-5,-2-10 0 5,-2-5-244-4,-7 0 1 3,-4 3 450-4,24-3 1 4,16 3 11-3,-10-3 0 4,3 3-169-4,-7-3 0 3,-3-5-167-4,-17 3 1 5,-15-3-71-5,2 5 1 5,-4-4 393-5,2 2 0 5,-3-5-14-4,3 4 1 3,0 1 0-4,-2-3 0 6,-3-4-103-3,-2-1 1 0,-3-4-40-5,-3 5 0 7,-2 2-2-4,-7-3 1 2,-5 6 1-2,-5-1 0 4,-3 0-41-4,-7 10 1 3,8-7 42-3,-8 7 1 2,-3-12-28-1,3 12 1 2,-10-7-94-3,-22 2 1 3,-20 3-307-4,-9 4 0 7,-11 3 802-5,-12-3 1 0,-12-2-486-3,-15 7 1 6,-13 3 137-5,-36 5 0 5,-31-1-180-5,-6-2 0 6,-13-2 408-6,-10-3 0 4,-7 5-306-4,-6-2 0 7,-1 2-171-3,-11-8 1-3,-9 4 154-3,-11-8 0 7,-11 0 254-3,2 0 0 1,-1-12-9-2,-6 7 0 3,-6-5-140-3,8 8 0 3,3-1-67-4,6 1 1 5,8-8-131-4,-7 6 1 3,5-6-78-3,-10 7 0 3,-1 3 345-4,1 0 0 5,8 3 128-4,4 2 1 3,10-5-190-3,10-5 1 3,12 2-299-4,-2 3 0 5,2 0 344-5,5 8 1 6,8 1 30-6,7 1 0 4,12-10-553-3,3 2 0 3,2 1 794-3,13 2 1 3,12 4-669-3,5-9 1 3,10 0 647-4,7 3 0 6,10 1-630-7,-2 6 0 6,10-5 473-4,11 2 0 4,11 0-103-5,17-2 0 3,10-5-326-1,27 0 1 2,3 0-1459-3</inkml:trace>
    </iact:actionData>
  </iact:action>
  <iact:action type="add" startTime="82028">
    <iact:property name="dataType"/>
    <iact:actionData xml:id="d5">
      <inkml:trace xmlns:inkml="http://www.w3.org/2003/InkML" xml:id="stk5" contextRef="#ctx0" brushRef="#br0">18030 12691 1905 0,'10'0'0'9,"5"2"61"-4,-15-2 0 5,17 10-64-4,-17-10 0 3,12 4-150-4,6-1 0 5,9 2 41-4,10-10 0 3,10 0 382-3,10 3 1 3,12-6-106-3,-8 6 1 3,4 0-183-3,-9-1 1 3,-1 3-172-3,-1 0 0 4,-2 0-218-6,-3 0 0 8,-2-2 647-8,5 2 0 6,0 0 15-2,2 0 0 0,3 2-111 1,-7 3 0-3,-3 7-71-2,-3 2 1 5,1 3-154-1,-3-2 0 0,2-1-230-3,5-2 0 4,3-4 270-4,8 1 1 5,4 1 322-4,2-5 0 3,6-1-185-4,-5 4 0 6,0-6-203-4,2 3 1 0,-5 5-586-1,8-3 1 4,4 5 1255-5,23-3 1 4,15 6-403-3,-21-5 1 4,-9-3-220-5,-12 5 1 5,-13-7-618-5,6 7 1 4,1-5 1223 0,23 7 1 0,17 1-389-1,-12 2 1-2,-2 2-267-1,-8-9 0 3,-3 2-362-1,6 0 1 1,2 0 916-2,-3-10 1 4,0-2-303-5,-16 0 1 4,-19 0-200-3,9 0 1 4,-1 0-320-5,3-2 1 5,0-8 590-5,4 8 0 4,-4-5-26-3,7 2 0 4,-5 2-117-5,-2 1 0 5,0-5-195 0,-5 4 1-5,-3 3-97 4,-2 0 0-4,0-2-51 5,-3 2 1-4,-2-3 581-1,3 3 0 6,-1-2-154-4,3-5 0 0,0 0-65-2,-5-3 1 5,0 8-110-5,-1-6 1 7,-1 6-144-5,2-3 1 0,0-2-170-3,2 2 1 6,1 0 439-5,2-2 1 6,4 2 89-7,4-7 1 7,4 5-78-7,-7-5 0 6,-3 0-158-4,3 5 1 2,-5-6-199-2,4 4 1 5,4-6-99-3,2 8 1-3,-3-5 671 2,3 2 0 2,-1 3-199-4,1 0 1 6,0 2-114-6,-8 3 0 4,-2-10-128-4,-3 7 1 5,1-5-251-4,4 5 0 3,1-4 338-3,4 6 1 3,3-1 244-4,-1-4 1 5,4 6-113-4,-6 2 0 3,-7-2-129-3,0-1 1 3,-1 3-117-3,-4 0 0 2,5-5-245-1,0 5 0 3,2-2 464-4,-4 2 1 4,4 2 113-5,-2 3 0 3,2-5-60-1,-2 3 1 1,3-1-157-2,-6-2 1 5,0-2-113-5,1-6 0 0,2 1-248 3,2 5 0-2,3-3 429-1,0 2 0 3,4 1 151-4,-6 2 1 6,-1 2-79-6,1 1 1 4,-4-3-133-3,-1 0 1 3,-1 0-112-4,-2 0 0 5,-2 0-211-4,-1 0 0 3,3-3 236-3,5 1 1 3,2 0 324-3,1 2 1 3,-1-10-92-3,0 8 0 3,-2 2-95 0,-2 0 1-3,-4 0-75 1,-4 0 1 1,3-3-208 1,4 3 1-2,3-2-181 0,3 2 0 0,-1 0 734-1,3 0 1 3,-1 0-126-3,1 2 1 5,-2-2-178-6,-1 3 0 2,-2-1-80 0,0 0 1 2,2 6-180-4,-7-8 0 5,2 0-76-5,-2 2 0 5,-5 0 499-4,3-2 1 3,2 0-18-3,-8 0 1 4,-4 3-59-2,7-3 1 0,2 0-42 0,-12 0 0-2,-4 0-89-1,4 0 0 4,-5 5-36-3,3-5 1 3,2-5-86-3,0 2 0 4,0-1-50-5,2-4 1 6,1 1-62-4,0-2 0 2,2 4 294-4,0 2 0 3,5 1 176-3,-3 2 1 7,3 0-90-6,0 0 0 1,3 0-62-2,-8 2 0 4,-5-2-40-2,-3 3 0 2,-4-3-61-3,2 2 1 2,3 1-70-1,0-3 1 1,-1 0-55-2,3 0 1 4,3-3-75-5,0 3 1 5,2-2 124-5,0 2 0 5,0 2 367-5,2 1 0 5,1 4-116-4,-1-5 0 3,3 3-35-4,-5 5 0 6,0-10-111-7,0 4 0 6,-2 4-19-4,-3-6 0 5,-2 0-98-2,-1 1 1-1,4-1-5-5,-4-2 0 5,1 0-46-2,-1 0 1 4,-1 0 54-6,-1 5 1 6,-3-2 37-4,-1-3 1 3,-4-3 230-4,-1 3 1 5,-1 0-74-5,-2 0 1 5,-3 3-46-5,-2-1 1 5,-2-2 31-5,1 0 0 5,4 0-83-3,2-2 1 3,2-6 38-2,3 3 0-2,2 3 20-1,5-5 1 4,3 2-59-3,-3 3 1 6,0-6-40-5,-5 4 0 0,0 1-20-2,-7 1 1 2,-5 2 50 0,-10 0 0 3,13-7-4-5,-13 7 0 4,0 0-60-3,0 0 0 3,-15-8-8-3,-12 6 0 4,-15-8-195-4,-8 8 1 5,-7-5 364-4,-7 2 0 0,-5 10 150 0,-5-5 0-1,-3 7-367-1,-14-7 1 7,-8 0 10-8,-5 0 1 5,-4 0 377-3,-28 0 1 2,-20 0-672-1,5 0 1 2,-4-3 745-3,7 6 1 4,4 2-501-5,-1 2 0 4,1-14 245-3,-1 14 1 3,-1-2-28-3,0-3 0 3,-2-4-199-3,2 7 1 3,5 2 331-3,-2-5 0 3,2-2-599-3,1 0 1 3,-1 3 789-3,0-1 1 3,3 8-710-3,-3-10 0 3,0 7 641-3,5 0 1 3,3 5-447-4,-11-7 0 5,-1 5 220-3,1-3 1 5,4-2-94-8,-6 2 0 4,0 5-58-3,-5-10 0 6,1 13 197-5,4-10 0 1,3 4-469-1,-5-6 1 4,-3 1 641-5,13-1 0 6,4-3-709-5,-4 0 1 1,0 0 756-1,4 0 1 4,6 0-479-5,-8 0 1 5,-2-3 183-5,-1 1 1 5,3 0 56-5,5 2 0 5,3 2-523-5,-3-4 1 8,0-1 800-7,13 3 0 2,-1-2-504-1,-7 2 1-2,-2 0 118 1,-3-5 0 3,5 3 153-1,10-3 0 0,9 5-437-3,-9-12 1 4,3 7 396-3,1-5 0 3,6 5-12-3,7-2 1 3,8 5-303-3,-5-3 1 4,-3-2 89-5,0 4 0 5,5 1 331-5,20 2 0 4,20 2-203-3,7 1 1 3,10 4-117-3,10-5 0 4,-1 1-1909-5</inkml:trace>
    </iact:actionData>
  </iact:action>
  <iact:action type="add" startTime="129923">
    <iact:property name="dataType"/>
    <iact:actionData xml:id="d6">
      <inkml:trace xmlns:inkml="http://www.w3.org/2003/InkML" xml:id="stk6" contextRef="#ctx0" brushRef="#br1">17244 14732 1950 0,'0'0'0'5,"0"0"77"0,0 0 0 4,0 0-9-3,0 0 0 2,45 31-178-2,-8-9 0 5,12 2-553-5,1 7 0 4,11 5 1122-6,-4-2 1 6,0 9-209-5,-3-7 1 4,-7 3-133-4,-7-10 0 5,-6-7-119-5,-9-1 0 4,-10-4-499-3,-8-10 1 6,1 3-336-7</inkml:trace>
    </iact:actionData>
  </iact:action>
  <iact:action type="add" startTime="130204">
    <iact:property name="dataType"/>
    <iact:actionData xml:id="d7">
      <inkml:trace xmlns:inkml="http://www.w3.org/2003/InkML" xml:id="stk7" contextRef="#ctx0" brushRef="#br1">17274 15269 1916 0,'27'-10'0'7,"23"-4"96"-1,-36 4 0 5,-11-14-143-6,12 2 0 4,2-9-490-3,13-7 0 3,9-6 495-3,6 1 0 3,4-1 450-4,0 6 1 4,6-3-248-3,-16 10 1 4,-4 6-253-4,-10 6 0 3,-1 0-1187-4</inkml:trace>
    </iact:actionData>
  </iact:action>
  <iact:action type="add" startTime="130490">
    <iact:property name="dataType"/>
    <iact:actionData xml:id="d8">
      <inkml:trace xmlns:inkml="http://www.w3.org/2003/InkML" xml:id="stk8" contextRef="#ctx0" brushRef="#br1">17489 14570 2163 0,'0'0'0'7,"10"22"111"-1,-3-3 0 3,6 5-112-3,-1 8 1 3,0 11-124-3,1 3 0 3,6 4 126-4,-6 6 0 5,-6 4 83-4,3-7 1 3,-7 7-87-3,1-9 1 3,1-5-152-3,-2-15 1 3,-1-2-1257-3</inkml:trace>
    </iact:actionData>
  </iact:action>
  <iact:action type="add" startTime="130760">
    <iact:property name="dataType"/>
    <iact:actionData xml:id="d9">
      <inkml:trace xmlns:inkml="http://www.w3.org/2003/InkML" xml:id="stk9" contextRef="#ctx0" brushRef="#br1">17210 14960 1939 0,'22'8'0'7,"15"-3"137"-1,-22-3 1 3,-10 3-8-4,7-10 1 5,1 0-158-4,19 5 0 4,15-2-272-6,9-1 1 6,9-4 602-4,1 2 0 3,8 3-146-3,-14-5 0 3,-1 2-495-3,-15 2 0 3,1 3-1075-3</inkml:trace>
    </iact:actionData>
  </iact:action>
  <iact:action type="add" startTime="131495">
    <iact:property name="dataType"/>
    <iact:actionData xml:id="d10">
      <inkml:trace xmlns:inkml="http://www.w3.org/2003/InkML" xml:id="stk10" contextRef="#ctx0" brushRef="#br1">17990 14683 2028 0,'0'0'0'8,"0"0"119"-3,0 0 1 5,0 0-109-3,0 0 0 1,0 0 11-2,0 0 0 3,-7-9-81-3,2-6 0 3,-5-4-4-4,-5 0 0 5,-7-10-138-4,-15 2 0 3,-10-4-291-3,-2 12 1 3,-11-3 747-3,4 15 1 5,-4-5 112-8,1 9 0 8,2 8-212-6,0 5 0 4,3-8-156-3,2 13 1 4,3 6-143-4,-6 8 1 4,4 10-127-5,4 4 0 5,7 3-79-5,-2 2 0 12,10 3 547-15,0 2 1 7,5-5 21-6,5 7 0 4,4-4-92-1,11 7 0 5,2 7-212-4,15 7 1 1,12 10 202-4,15-17 0 6,17-2-5-5,-9-20 1 7,7-11-43-5,2-4 1-1,5-3-305-1,3-9 0 4,2-4-195-3,3-7 1 4,0-2 800-5,4-6 0 6,3-2-188-7,-4-7 0 6,-9-2-152-5,1-10 1 5,-10 0-73-3,-8-3 1 2,-6 3-63-4,-4-7 1 5,-4-5-4-4,-3-5 0 11,-2-5-50-16,-8-2 0 7,3-5 14-2,-6 7 0-1,-4 7 273 2,-2-2 1 2,-3 8 91-5,-5-8 0 8,-8-3-8-7,-4 1 0 4,-5-3-55-4,-8 3 1 5,-7-1-122-5,0 8 1 5,2 5-131-5,-17 2 1 5,-5 0-220-5,-12 3 1 5,2 4-1089-4</inkml:trace>
    </iact:actionData>
  </iact:action>
  <iact:action type="add" startTime="145698">
    <iact:property name="dataType"/>
    <iact:actionData xml:id="d11">
      <inkml:trace xmlns:inkml="http://www.w3.org/2003/InkML" xml:id="stk11" contextRef="#ctx0" brushRef="#br1">21446 15344 1782 0,'0'0'0'7,"0"0"-42"0,0 0 1 2,0 0 41-4,0 0 0 4,25-3-6-3,-5-11 0 4,4 2-21-5,6-3 0 5,5-4-22-5,-1 5 1 5,3-1-39-4,-5 5 0 3,-9 3 43-4,-1 0 0 5,0 7 92-5,-5 10 1 5,-2 4 7-4,5-9 0 3,-3 7-77-2,3 0 0 1,5 0-66-2,-8-5 1 4,3 3-53-5,-1-8 1 4,-1 1-26-4,-3-3 1 5,2 0 29-4,-2-3 1 3,7-6 330-3,-2-1 0 3,2-9 63-3,3 2 0 2,2 0-59-2,2 12 0 4,6-7-35-5,0 15 0 7,-8 6-91-7,2 1 1 3,1 4-81-2,-3 1 0 3,-2 4-69-3,0-9 1 4,-3 2-2-5,0 0 1 4,0-5-40-4,1 0 0 5,-1-7-47-4,2 0 0 4,1 0-63-5,-5-7 1 4,5 0-42-3,-1-8 1 3,3 1 255-3,6 2 1 5,1-3 352-3,-2 8 0 1,3 0-117-6,-5 4 1 5,-6 3-81-2,-2 3 0 4,1 7-81-6,-4-6 1 6,-1 6-55-4,2 2 1 3,-8-2-12-4,3-1 1 6,-3-4-19-7,3 2 0 9,0-7 11-5,-1-7 1 0,4 2-52-3,-3-2 0 1,-1 0 0 2,4 2 1 0,1-5-27-3,-1 8 0 5,2-5-59-5,-1 4 1 5,1 3-4-5,0 3 1 5,2 4-97-5,-2 5 1 5,2 0 141-5,-2 7 0 5,5-2 241-5,-1-2 0 4,1 2 136-3,-3-5 0 3,5-8-59-2,0-1 1 1,3-3-45-2,-3-3 0 3,0-6-60-4,3-1 0 5,5-7-110-2,-6 5 0 1,3-5-43-4,-12 5 0 3,0 5-29-1,2 5 0 3,-5 2-11-2,1 2 1-1,-1 5 59-4,-5 5 0 10,1-7 13-7,-1 7 0 0,-2-5-90 0,2 3 1 4,3-3 43-5,-2 1 1 5,4-8-70-4,-2 0 0 3,7-3-114 0,3-6 0 0,4 1 454-6,1-4 0 8,0-2 45-5,-1 4 0 1,-4 3-99-2,0 0 1 4,-1 4-105-2,-4 3 1 2,0 5-30-4,-3 2 1 5,0-4 5-6,-2 6 1 7,2-4-30-6,-2 0 1 5,8 2-4-5,-4-7 1 4,1-7-63-2,0 2 0 2,-3 0 13-3,5-7 0 3,3 3-58-3,-3 4 1 4,0-7 16-5,3 7 1 5,-8 3 0-5,1-3 0 4,-1 2 50-4,-2 6 0 5,0 4 32-5,-3-2 0 5,0 4-14-6,-4-6 1 10,4 2-25-9,5-3 0 3,1-4 131-3,2-1 1 5,-8 1 28-4,3-1 1 3,2-4-21-5,-2 5 1 8,0-1-33-7,-1 3 1 5,1 3-13-5,0-1 0 3,-3-2-57 0,3 5 0 1,0-3 47-4,5 1 1 3,-3-3-49-3,3-3 1 7,2 1-1-6,-5-3 0 1,-2 3 0-1,0-1 0 3,0 3-44-2,-3 0 0 2,1 0 36 1,-1 3 1-6,-2 4-37 1,2-2 0 5,-4 2 22-5,1 0 0 5,-1-4-36-5,4-1 1 5,6-2 20-5,-4 0 1 5,1 0-10-5,0 0 0 6,-3 7 4-7,-2-7 1 6,0 0 36-5,2 0 0 5,1 0-48-5,-6 0 0 5,3-7 3-5,2 5 1 5,6-1 43-5,-3 3 0 5,2 0-55-4,-2 0 0 3,-1 0 205-2,-1 0 0 1,-1-2-39-2,1-3 1 3,1 3-36-3,-1 2 0 6,2 0-2-9,-3 2 1 7,5 5-11-5,-4-7 0 4,1 0-19-3,4-2 0 3,4-8-40-3,-2 8 1 6,-1-3-51-8,-6 0 0 3,-1 3-23 1,-5-1 1 2,3 3-21-4,-10 0 0 1,13 5-416-2,-13-5 0 5,0 0-50-4</inkml:trace>
    </iact:actionData>
  </iact:action>
  <iact:action type="add" startTime="152664">
    <iact:property name="dataType"/>
    <iact:actionData xml:id="d12">
      <inkml:trace xmlns:inkml="http://www.w3.org/2003/InkML" xml:id="stk12" contextRef="#ctx0" brushRef="#br1">19440 15835 1793 0,'0'0'0'8,"30"-9"3"-3,-13 4 0 4,6-7 26-3,1 9 0 3,6-4 29-2,0 12 1 1,2 0-59-2,5 7 0 3,-3 2 5-3,1 1 0 3,-8-1-59-2,3 1 0 1,2-1-48-2,2-7 0 3,-4 3-139-3,5-5 0 3,-1-5-125-1,3-3 1 0,0 1 172-3</inkml:trace>
    </iact:actionData>
  </iact:action>
  <iact:action type="add" startTime="152833">
    <iact:property name="dataType"/>
    <iact:actionData xml:id="d13">
      <inkml:trace xmlns:inkml="http://www.w3.org/2003/InkML" xml:id="stk13" contextRef="#ctx0" brushRef="#br1">20191 15859 729 0,'13'-5'0'3,"6"1"254"4,16-8 1 1,9-5-52-2,-9 5 1 3,0-3-163-3,2 10 0 4,-3-4-80-5,1 9 1 4,-10 9-61-3,4 1 0 4,-2 5-77-5,3-1 0 5,-5 3 21-5,2 2 0 4,-2-4-69-3,-3-6 1 3,0 1 182-3,0-3 1 3,3-2 438-1,0-5 0-1,-3-7-210-1,8-1 1 4,2-8 2-5,2 1 1 4,-4-4-113-3,4 9 1 4,4-4-81-5,-9 11 1 5,-4-1-33-4,0 8 1 3,-11-1-1-4,9 4 0 6,1 5-57-7,-1 0 0 6,-1-7-33-5,2 5 0 5,-4-3-85-4,2 0 0 3,1-7-68-3,1 0 1 3,1 0 64-3</inkml:trace>
    </iact:actionData>
  </iact:action>
  <iact:action type="add" startTime="153164">
    <iact:property name="dataType"/>
    <iact:actionData xml:id="d14">
      <inkml:trace xmlns:inkml="http://www.w3.org/2003/InkML" xml:id="stk14" contextRef="#ctx0" brushRef="#br1">21449 15869 673 0,'0'0'0'2,"17"-5"315"4,8-5 1 3,4 1-108-3,1 2 1 4,4 2-106-5,-1-2 1 5,-1 2-71-4,-5 7 1 2,-5 8-61-2,-5-3 0 4,-2 7 5-5,-5-1 0 4,-2 1-26-3,-1-2 0 3,-2-5-4-3,5 5 1 4,0-7-25-4,0 2 0 2,2-4 32-2,3 2 1 4,7-10-80-5,-5 5 0 4,5-3-59-2,1-4 1 3,1 0-70-5,4-5 0 6,4-5 179-7,-3 3 0 7,1-1 385-7,-8 5 0 7,3 6-112-7,-5 4 0 7,-1 0-14-7,-4 0 0 6,-2 4 4-5,-4 6 0 4,1 2-128-3,8-7 0 3,1 5 9-3,-1-8 1 3,-3-2-43-3,4 0 0 3,1 0-29-3,-3 0 0 4,1 0-14-6,-6 0 0 6,-2 0-23-3,-3 0 1 1,3 0 22-2,0 0 0 4,0 0-42-6,2-2 1 6,1-3-8-3,-6 2 0 2,3-1 0-3,7 4 0 3,3-8-19-4,0 8 0 4,2 0 13-2,0 0 0 2,-5 5-21-3,3-5 0 2,-2 0-20-1,1 0 0 2,-1 3 44-4,-1-3 1 5,3 2 113-4,-3 0 0 4,5 1 168-5,-7 2 1 4,0-5-42-3,5 2 1 2,-6-2-70-2,4 0 0 4,1 0-37-5,-1 0 1 5,1-2-39-4,-4 2 0 3,-2-5-10-3,1 5 0 4,1 0-30-5,0-3 0 5,5 1 7-5,0-8 0 4,4 1-33-4,-4-3 0 5,-5 2-13-5,2 5 1 5,0 3-16-4,1 2 0 3,2-3 10-3,-3 3 0 3,0 3-38-3,3-1 0 3,5 10-24-4,-3-7 0 5,-2 7 82-5,-1-10 0 5,4 3-59-5,-6 0 1 5,0-5 140-5,8 0 1 5,0-5 150-5,4-2 1 6,3-3-15-7,3 1 0 6,2-6-79-5,0 3 0 5,0-2-95-5,0 4 1 6,-2 5-34-6,-3-4 0 4,-7 2-85-4,-1-3 1 5,1 3 4-5,-3 7 0 4,0 2 51-2,-4 3 1 2,-4 7 35-3,4 2 0 3,-3-9-36-3,-1 5 1 4,-1 4-28-4,-1-6 1 2,3-1-12-3,2-2 1 5,-4-5-19-5,6 0 0 5,4-3 298-4,1 3 0 4,3-2-33-5,-9 2 1 4,1 0-62-4,1 0 0 5,2-3-27-4,-2 6 0 3,0-1-50-4,-3 3 1 5,1 5 5-4,-1-6 0 3,5 4-9-4,-7-6 1 5,7-2-11-5,-9 2 1 5,-1 3-17-4,-2 3 0 4,0-8-3-5,0 2 1 4,-1-2-27-3,4 5 1 3,-1 4-6-3,0 1 0 3,3-5-4-4,0 0 1 5,2-3-26-4,-4-4 1 3,-1-3-12-3,3 5 0 3,5 2-16-3,-3 1 1 3,0 4 92-2,1-2 0 1,-1 7-32-2,0-7 1 3,0 4-50-3,-4-6 1 3,-6-3-321-3,3 0 1 3,0 0 109-3</inkml:trace>
    </iact:actionData>
  </iact:action>
  <iact:action type="add" startTime="200225">
    <iact:property name="dataType"/>
    <iact:actionData xml:id="d15">
      <inkml:trace xmlns:inkml="http://www.w3.org/2003/InkML" xml:id="stk15" contextRef="#ctx0" brushRef="#br1">21999 17303 1737 0,'0'0'0'18,"0"0"7"-18,0 0 0 4,0 0 45 2,0 0 1 4,40-27 14-5,-13 15 0 5,8-2-65-5,2 6 0 5,-5-1-3-4,3 6 1 3,-3 3-6-4,0 0 1 5,2 8-4-4,-2 1 0 3,1 6-76-4,-4 2 0 4,3 2-28-1,-2-2 1 0,0 2-59-2,-1-9 0 3,1-3-7-3,-5 0 1 4,-1 0-63-5,1-7 1 4,5-7 613-3,2 0 1 3,2-10-75-3,3 3 0 3,5-3-81-3,0-5 0 3,3 3-128-3,-6 4 1 3,1 3-137-4,-6 7 1 6,1-2-71-7,0 7 0 6,2 7-132-4,-3 1 1 3,-2 4-84-2,3 0 1 2,4 0 178-3,-6-5 1 4,4 3 494-6,-5-6 0 6,0-1-116-4,0-3 1 3,3-3-55-3,-1-1 1 3,3-6-59-3,-2-4 0 3,2-3-116-4,-8 2 0 5,-1 1-51-5,-1 7 1 6,5-3-93-7,-5 10 1 7,5 2-104-7,3 8 1 6,-6 2-85-4,4 2 0 3,-1 3 274-3,-3 0 0 3,1-2 337-3,2-1 0 3,0-4-12-3,-2-3 0 3,-3 0-57-4,3-7 1 5,-1 0-62-4,3-5 1 3,5-7-146-3,-2-2 0 3,-3-8-115-3,10 8 0 4,8-6-232-5,-1 8 0 4,3 0 29-4,-5 10 0 6,2 0 602-7,-9 2 0 6,-1 2-121-4,-4 3 1 3,-6 7-78-3,-1 2 1 3,-1 6-24-3,-8 1 1 4,-1-1-3-5,-3-4 1 4,-3 1-20-2,3-7 1 2,2-10-11-4,5 0 0 4,5-12-38-4,3-5 0 6,-5-2-130-7,9-5 1 6,6 0-124-5,2 4 1 4,5 3-12-3,-3 8 0 4,1 4 578-5,-1 2 0 5,-2 3-128-4,0 3 1 2,-2 2-80-2,-6 2 1 4,-4-5-29-5,2 3 0 5,-5 0-79-4,-2-3 0 3,-5-2-35-3,-1 0 0 3,-1 0-58-2,4-2 0 2,3-8-55-4,12 1 1 4,0-1-185-3,0-2 0 3,2-2 380-4,-2 2 1 5,5-1 153-4,-9 6 0 3,-1 0-27-2,-3 5 1 1,-2 4-46-2,-2 5 1 3,0 8-67-3,5-1 1 4,2 5-16-5,-5-4 1 4,-3 2-71-3,4-8 0 3,-1-6 15-3,0-3 0 4,0-5-136-5,5-7 1 5,3-3-70-5,4-1 1 5,3-1-55-5,-2 2 1 6,-3 3 498-7,-5 5 1 6,-2 5-76-4,-3 9 0 3,0 2-39-3,-2 1 1 3,-5 2-22-4,2-2 1 6,-2 4-50-7,-1 1 1 7,1-3-8-7,2-3 1 6,1-6-4-5,-1-1 1 5,2-4-91-5,1-1 0 6,0-4 4-7,2 0 0 6,3 0-70-5,2-1 0 5,0-1-28-5,0 6 0 5,3-1 2-4,-3-1 0 3,-3 2 187-3,-1 6 0 3,-4 4 63-3,-2 0 1 3,1 5 10-4,-4 3 1 6,-1-1 39-6,4 1 0 4,0-1-91-3,5-4 1 3,3-8 20-4,2-2 1 6,3-7-110-7,-6-3 0 7,-1-11-42-6,1-1 0 4,1-5-37-3,-1 6 1 3,-1 1 40-2,-4 13 1 1,1 5-16-2,0 2 1 3,-3 2 50-3,-2 10 0 3,-8-2-60-3,5 2 0 3,3 2 82-3,2-2 0 3,1 3 148-3,-1-8 0 3,3 0-33-3,2-7 1 4,-3 0-2-6,1-7 1 7,0 0-82-7,-1 0 0 6,-1-1 16-4,-1-4 0 4,3 3-83-5,-1 2 1 4,-6 2 29-3,1-2 1 3,1 4-23-4,-5 1 0 4,0 2 25-3,-3 2 0 4,1 3-50-4,-1 2 1 2,-2-4 27-2,0 1 1 4,2 4-15-5,-2-4 1 6,-3-4 40-7,6 3 1 5,-1-3-81-3,3 0 0 3,2 0 75-2,-2 0 0 2,0-3-39-3,0 3 0 3,-3 0-4-4,-2 0 0 4,0 3 43-3,0-1 0 3,-1 5 19-3,4-7 0 4,-1 0-102-5,5 0 1 4,3-9-201-2,5-3 0 2,0 2-985-3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3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1" timeString="2020-11-06T04:48:15.430"/>
    </inkml:context>
    <inkml:brush xml:id="br1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2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act:action type="add" startTime="13967">
    <iact:property name="dataType"/>
    <iact:actionData xml:id="d0">
      <inkml:trace xmlns:inkml="http://www.w3.org/2003/InkML" xml:id="stk0" contextRef="#ctx0" brushRef="#br0">3280 11201 1995 0,'0'0'0'9,"-9"-29"48"-3,9 29 0 3,-3-9 5-3,3 9 0 3,0 0-54-3,0 0 1 3,-12 17-98-3,-8-8 1 3,-5 1-106-3,-4-8 1 4,-13-2-236-6,-8-12 1 6,-7-5 861-4,1-9 1 3,-6-15-171-3,5-7 1 4,0-5-248-4,15-12 0 3,5-3-82-3,5-18 0 3,0-13 122-3,15 7 1 3,9-2-13-3,8 0 1 3,13-5-194-3,1 22 1 3,16 15-344-4,-5 16 1 6,7 7 304-6,17 15 1 5,13 3 732-5,-5 13 0 5,5 1-244-5,-6 14 0 4,6 10-103-3,-12 0 0 3,-8 5-86-3,-5 4 0 3,-10 1-91-3,-2-1 1 3,-8-4-17-3,-10-5 1 3,-2-3-2-3,-5-14 1 3,-5-17-1-4,-2-2 1 5,2-7-51-5,5-6 0 5,-5-6-1-5,10 4 1 4,2 0 4-3,16-7 1 4,4-2-181-4,7 4 1 3,6-2 293-3,14 10 0 2,8 7 186-2,0 7 0 4,-6 5-171-5,6 10 0 4,-5 9-88-3,5 10 0 3,-5 7-177-3,-8 5 1 3,-7 9 31-3,-7-6 0 3,-6-1 154-3,-4-5 0 4,-8-9 97-5,-4-2 1 4,-1-8-1-3,-12-7 0 3,12 12-56-3,-12-12 0 3,8-12-5-2,-3-5 1 1,2-5 17-2,10-9 1 3,6-12 80-2,11-1 1 2,11-1-35-4,-1 4 1 5,10 2-140-4,3 3 0 4,5 7-206-5,5 7 1 5,9 8 185-5,-2 14 0 5,0 5 269-5,1 16 1 5,-6 6-159-5,-12 9 0 6,-13 7-52-7,-7 3 0 6,-7 5 9-4,-6-3 1 3,-9-7-13-3,-2-7 1 3,-4-10 1-3,-6-5 0 3,2-7-88-4,-5-12 0 4,17 3 30-3,8-25 1 3,2-22-8-3,8-1 0 3,9-11-175-3,6 8 0 4,6-10 531-6,1 3 0 6,10 4-173-5,-10 13 1 8,-3 11-134-6,-2 1 0-1,-8 11-39-1,3 6 0 3,-7 9-5-1,2 14 1 2,-5 12 12-4,-5 6 1 7,-7 9 32-4,-8-5 0-1,-5 5 0-3,-2-5 0 5,-5 3 28-3,0-13 1 3,-5-7 19-4,0-7 1 6,0-7-72-6,0-5 0 4,17-14 37-3,11-5 1 3,9-13 180-3,5-11 1 4,9-3-124-4,6 0 1 2,5 3-130-2,0 9 1 2,0-2-189-2,4 17 1 3,-2 4 207-3,3 18 0 4,2 16 262-5,-7 10 0 5,-5 12-112-5,-8 2 0 5,-9 8-116-4,-6 2 1 3,-14-5 22-4,0-2 1 5,-3-3-10-4,-4-12 1 3,-6-4 2-3,3-8 0 3,-3-7-32-3,1-7 0 3,2-5-16-3,17-14 1 3,15-15-113-4,7-5 1 5,3-7 148-5,10 0 1 7,4-12 228-5,9 5 1 0,6 2-258-3,1 0 0 6,4 5-369-3,0 15 0 1,3 4 618-3,3 13 1 5,-8 11 8-4,-5 10 1 3,-12 12-189-3,-16 7 0 3,-9 6-39-3,-10 6 1 3,-7 5-1-3,-8 3 1 4,-4-3-48-5,-11-5 1 4,-4-9 53-2,-3-7 0 1,0-11-22-2,2-4 0 3,-1-12 48-3,4 0 0 3,12-26-14-3,5-3 1 4,5-12-117-5,8 3 1 4,12-8-220-3,3 2 0 3,4-1 466-3,8 1 0 3,9 6 99-3,-1 11 1 3,1 3-238-2,-1 12 0 1,1 7-74-3,-2 17 0 5,-2 5-103-4,-7 14 1 3,-11 3 27-3,-7 12 0 4,-7 2 120-5,-10 3 1 4,-8-3 151-3,-5-5 0 3,-2-2 7-3,-5-14 1 4,0-6-85-5,-5-4 1 5,3-12 3-5,2-5 1 5,0-14-62-5,10-6 1 5,4-13 141-4,14 1 0 2,6-6-23-2,11 4 0 4,4-7-113-2,-2 7 1 0,7 5-146 1,8 3 1-3,2 7-315-2,8-1 0 6,2 6 801-4,8 2 1 3,-1 12-239-4,-4 0 0 4,2 7-164-3,-10 12 0 3,-2 8-122-2,-6 9 1 1,-4 3-18-2,-15 11 0 3,-7 3 259-3,-11 3 1 4,-11 1 26-5,-1-11 1 6,-2-10-43-7,-3-7 1 6,-2-12-48-5,3-5 1 5,-3-17 42-5,5-7 0 5,2-14 43-5,3 4 1 4,5-7 14-3,-1 0 0 3,6 0-23-2,5 10 0 3,2-10-69-2,-3 12 1-1,8 3-12-3,-4 4 1 5,-1 8-137-3,10 14 0 3,5 7-122-3,0 10 0 4,4 7 52-5,-1 10 0 7,-3 7 541-8,-3 5 1 6,1 7-249-4,-3 2 1 3,-10-4-30-3,-7 5 1 4,-13-1-51-4,-7-4 0 2,-8-13-14-2,-7 3 1 3,-4-9-74-3,-1-13 0 3,-5-5-26-3,3-11 0 3,-3-10 174-3,8-5 0 3,-6-10-65-3,6-4 0 4,5-6-17-6,-3 3 0 7,7 1-24-3,3 4 1 0,0 2 14-3,0 10 0 2,0-7 124-1,13 12 0 3,-1 4-17-3,0 15 0 3,-4 15-66-3,-8 11 1 3,-5 6 51-3,-17 2 1 3,-8 7 46-3,-20 5 0 4,-11 2-210-5,-38 10 0 5,-27 14 59-5,-5-16 1 4,-17-15 159-3,7-15 1 3,8-18-572-3,9-18 1 3,1-26 740-3,21-19 1 3,11-22-284-2,22 2 1 2,17-11-3-4,17-4 0 4,20-1 23-3,6 19 0 3,9 7-94-3,5 2 0 3,2 13-2-3,0 2 1 4,3 9 52-5,-7 6 0 4,2 4 24-3,-5 5 1 3,5 26 21-3,-18 1 1 4,-4 4-81-6,-10 3 1 7,-10 2-241-4,-13 5 0 2,-6-2 96 1,-4-15 1-7,-4 0 589 3,-5-22 0 4,2-12-264-4,3 1 0 2,5-15-101-2,7 2 0 4,5-12-56-5,7 1 0 4,6-4-20-3,7-4 0 3,2 8-21-3,5-3 1 4,8 4-1-5,-6 11 0 4,6 4-6-3,-5 7 0 3,-5 10-3-3,-3 12 1 4,0 10 69-4,-4 7 1 3,-9 7 240-4,-6-2 1 5,-3 9-104-5,-5 3 0 5,-5-3-211-5,-9-4 1 5,-3-3-233-5,-20-7 1 5,-10-5 439-4,12-14 1 3,13-10-14-3,20-10 0 3,22-7-41-4,0-2 1 5,9-15-38-1,9-2 1-4,4 2-61 4,7 3 0-1,3-1-62-1,0 8 0 0,0 10 20-1,0 7 0 4,5-3 37-2,-5 10 0-3,20 14 22 1,-15 13 0 4,-5 4 73-4,-12 13 1 3,-6 1 38-4,-14 1 1 5,-10 5-249-5,-12-10 0 5,-10 2-72-5,-30 3 1 5,-12 2 513-5,2-19 0 6,2-5-291-7,16-21 0 6,12-6-192-4,17-11 1 3,8-10-83-3,7-3 1 3,5-7 69-3,9 1 0 3,4-11 223-4,2 6 1 5,9-1 95-5,6 8 1 5,-1 2-10-4,1 12 1 3,7 3-49-4,0 14 1 5,-5 9-70-4,-7 13 0 4,-1 12 222-5,-6 9 1 3,-11 15-53-1,-2-5 0 2,-10 7-165-3,-3 5 1 3,-11-2-223-3,-19 2 0 3,-11 5-245-3,0-22 0 3,-6-7 803-3,11-27 0 3,4-21-192-4,10-17 1 5,11-19-106-5,14-1 1 5,17-1-60-4,5-8 1 3,13 0-84-4,-6 2 0 5,6 3 33-4,-3 12 0 3,8 7 64-3,2 5 0 4,-5 7 29-1,5 17 0-5,0 0-13 3,0 12 1 2,5 9 35-3,-18 4 0 3,-4 6-155-3,-13 0 1 3,-7 1-310-3,-10-1 0 5,-14-5 849-2,-11-2 1-5,-5-9-368 1,-17-8 1 5,-12-4-239-5,2-6 0 6,6-4-81-1,16-12 0-7,13-5 434 4,20-5 0 2,16-5-131-3,4-7 1 2,9-12-36-1,3 7 0 2,2-2 41-3,5 12 1 3,8 7-42-4,-3 0 0 5,-3 12-21-4,8 17 1 3,0 0 11-3,-5 15 0 3,-7 6 75-3,0 6 1 4,-8-1-72-6,-5 1 0 7,-4-1-65-6,-11 1 1 4,-2 2-196-3,-15-12 0 4,-10-1 244-5,3-4 1 4,-10-9 226-3,7-6 1 6,6-6-203-8,9-8 0 4,7-2-82-2,8-5 0 3,3 2 23-3,9-7 0 3,10 5-11-3,3 0 1 3,2-5 44-3,3 2 1 3,2 8 21-2,2 5 1 2,-2 4-29-1,5 10 1 1,0 17-43-5,-7-5 1 5,-6 12-4-5,-6-5 1 6,1 10-28-4,-11-7 0 4,-3 2-40-5,-5-10 0 5,0 1 79-5,0-15 1 4,4 0 247-3,-4-10 1 4,0-7-119-5,8 1 0 5,4-1-27-5,10-7 1 4,3 2-66-3,-1-7 0 4,8 0 0-5,3 0 0 5,2 5 0-5,-5 2 0 4,0 3 36-1,-2 5 0 2,-1 4-34-3,-4 8 0-1,0 4 14-1,-1 3 1 4,1 9-41-3,-10 1 1 3,2 2-61-3,-5-10 1 3,-2-2-509-4,10-17 1 5,-1-5-148-4</inkml:trace>
    </iact:actionData>
  </iact:action>
  <iact:action type="add" startTime="33621">
    <iact:property name="dataType"/>
    <iact:actionData xml:id="d1">
      <inkml:trace xmlns:inkml="http://www.w3.org/2003/InkML" xml:id="stk1" contextRef="#ctx0" brushRef="#br0">1784 11751 1939 0,'0'0'0'7,"0"0"48"-1,0 0 0 3,0 0 2-2,0 0 0 1,24 7 34-1,1-7 1 2,12 0-177-3,7 7 1 2,18 0-383-2,-7 1 1 4,1 1 422-5,6 1 0 5,7-3 372-4,-7 3 1 3,-10-5-148-3,2 4 0 4,-4-9-90-5,-13 3 0 4,-8-3-76-3,-9 0 0 8,-5 0-149-11,-3 0 0 5,1 0-1238-4</inkml:trace>
    </iact:actionData>
  </iact:action>
  <iact:action type="add" startTime="33965">
    <iact:property name="dataType"/>
    <iact:actionData xml:id="d2">
      <inkml:trace xmlns:inkml="http://www.w3.org/2003/InkML" xml:id="stk2" contextRef="#ctx0" brushRef="#br0">2329 11440 2039 0,'0'0'0'9,"0"0"70"-4,0 0 0 5,0 0 29-4,0 0 0 3,52 19-87-3,-15-2 0 3,10 0-95-3,-2 7 1 2,-1-2-12-1,-7 4 1 1,5-2-86-2,-10 3 0 3,-4 9 7-2,-4-5 1 1,-1 3 169-2,-11-5 0 4,-10-3 145-5,-4-4 0 6,-8 0 30-6,-5-3 1 5,-10 5-134-4,-7 0 1 3,3 5-65-4,-8-5 1 6,5 5-81-2,-3-7 1 3,8 0 92-11,-3-13 1 5,10-1-58 2,1-21 0 0,1-11 2-3,11-5 1 4,-3-7 172-3,8-9 0 4,-3-16 32-6,5 6 0 7,0-3-575-5,-8 5 1 3,-2-7-249 1</inkml:trace>
    </iact:actionData>
  </iact:action>
  <iact:action type="add" startTime="46304">
    <iact:property name="dataType"/>
    <iact:actionData xml:id="d3">
      <inkml:trace xmlns:inkml="http://www.w3.org/2003/InkML" xml:id="stk3" contextRef="#ctx1" brushRef="#br0">23740 12042 0,'0'0'1,"0"0"-1,0 0 7,0 0 3,0 0-9,0 0 9</inkml:trace>
    </iact:actionData>
  </iact:action>
  <iact:action type="add" startTime="47194">
    <iact:property name="dataType"/>
    <iact:actionData xml:id="d4">
      <inkml:trace xmlns:inkml="http://www.w3.org/2003/InkML" xml:id="stk4" contextRef="#ctx0" brushRef="#br0">12751 10753 1927 0,'17'-14'0'5,"13"-13"-31"2,-32 10 0 2,-13 3-94-3,-5-3 0 3,-5 0-82-3,1-9 0 3,-1-6 152-3,0 3 1 3,8 1 130-3,10-13 1 3,-1 0 61-3,11-8 0 3,9-1-37-3,5-6 0 3,10-4-47-3,8 5 0 6,9-3-106-10,6 5 0 9,7 7-512-6,4 12 1 4,6 3 961-2,5 14 0 1,7 5-140-2,-13 12 0 3,4 5-162-3,-14 5 0 3,-16 4-35-3,7 5 1 3,-10 5-30-3,-5-7 1 4,-12 3 3-5,-3-4 1 4,-5-4 0-3,-7 0 0 4,-7-7-36-5,2-5 0 5,0 0-27-5,0 0 1 6,-12-17 2-3,9 5 1-1,-2-2-15-2,10-3 1 3,3-2-103-1,11 0 0 2,16-6-168-4,-3 6 1 5,5 2 541-6,12-2 0 7,8 12-9-6,0 0 0 5,2 11-129-5,-7 1 1 6,-2 7-80-5,-8 5 1 3,-3 12-18-5,-9-2 1 7,-5-1 6-5,-8-4 1 1,-5-3-10-1,-2-5 1 3,0-4 40-2,-10-10 1 2,7 7-99-4,-7-7 0 4,13-5-18-2,1-14 1 2,14-10-204-2,4 3 1 2,0-1 432-2,10 1 1 1,10-1 75-3,5 1 0 5,9-1-96-5,-11 10 1 5,-4 1-142-5,-4 13 0 4,-2-4-42-3,-8 14 1 4,-5 3-31-6,-7 16 1 7,-5 3 125-6,-8 12 0 5,-7-5 23-6,-5 5 0 6,-13 5-33-4,1-15 1 4,0-4-11-4,2-5 0 2,2-8-50-2,4-2 1 3,1-7-89-2,8-12 0 3,15-17-33-5,4-1 0 3,9-11-391-3,9 3 0 4,9 1 1010-3,9-1 0 4,9-6-268-5,-5 8 1 6,8 4-157-2,-8 5 1 0,0 1-229-5,0 14 0 3,1 4-136-2,-13 6 1 6,-3 4 464-4,-2 7 1 0,-13 10-32-1,1-2 0 3,-10 2-23-4,-6-9 0 4,-1 1-40-3,-11-6 1 3,-2-8-59-3,-5-2 0 4,0 0 22-5,0 0 1 5,0-12 80-4,15-4 0 5,12-11-31-3,0 5 1-2,5-2-78-2,-2 5 0 8,0-5-24-4,4 12 0-4,3 5-42 3,-7 7 0 2,-5 0-22-3,-6 14 0 4,-1 3 39-6,-6 2 0 6,0 3 40-4,-7-5 1 3,3-3 52-3,-8 3 0 3,2-5-1-2,-2-7 0 0,-2 7-2 0,2-12 1 2,0 5-27-3,0-5 1 3,0 0-64-3,0 0 1 3,5-17-22-4,5 2 0 7,4-1-128-5,6 1 1 1,5-2 223 0,12 5 0 0,7-2 227-6,6 9 0 8,-1-5-162-4,8 8 0 3,-3 0-26-3,-7 4 0 3,-5 10-125-2,-5-2 0 1,-5 11 32-1,-9 1 0 1,-4 2 58-2,-11-5 0 4,-3 5-37-5,-5-7 1 5,-5-2 5-4,2-8 0 3,1 0-38-4,2-7 0 5,17-14-112-4,5-3 0 3,8-7-61-4,7 2 0 4,5-9 322-3,5 4 1 4,5 3 94-5,-3 7 1 5,1 10-69-5,2 7 0 5,2 3-133-5,-12 11 0 4,-5-4-41-1,-5 11 0 1,-5 1 11-2,-4-3 0-1,-4-2-26 0,-4-7 0 4,2-1-48-4,6 1 0 2,1-8-96 0,8-2 0 0,8-2 259-3,4-8 1 5,6-6 207-3,9 1 0 2,0-2-160-4,3 3 0 4,2-1-157-4,1 3 1 5,1 10-273-3,-4 2 1 2,2 5 250-6,-9 4 1 11,-4 6 259-10,-9-1 1 3,-7 1-110 2,-5 2 0-2,-8 9-6-2,-2-7 0 5,-8-4 1-4,-7-1 1 2,-3 1-85-1,-2-15 1 1,0 14-44-2,0-14 1 3,0 0 66-3,8-17 1 4,4-7 28-4,1 7 1 3,4-7 37-3,8 3 1 2,4-11-78-2,6 8 0 4,4 5-138-5,8 2 1 4,8 3-155-3,-4 4 1 4,9 5 331-5,-8 5 1 8,2 0 106-8,-5 12 1 1,1-5-106 0,-13 8 1 4,-5-1-7-5,-5 6 1 5,-5 1-29-5,-9 1 1 5,-11 2-60-5,1-10 0 5,-3-1 46-4,0-13 0 3,-3 9 10-3,3-9 0 2,17-22 50-1,3-4 1 2,10-8-59-4,7 5 1 6,7-9-375-3,13 4 0 5,12 0 600-12,8 5 0 6,9-2-123-2,-2 14 1 5,3-2-187-5,-6 12 0 5,1 4-222-5,-11 8 0 5,-1 12 360-4,-16 0 1 3,-7 7 29-4,-10 7 1 5,-7 3-88-4,-11-8 1 3,-6 1 69-4,-6-8 0 5,-2-2-38-5,0-7 0 5,-5 2 5-5,0-12 0 5,0 0 103-4,17-12 1 3,15-5-47-3,8-7 0 3,9 2-93-4,6-4 0 5,6 2-365-5,9 4 0 5,1 1 473-4,3 7 1 3,5 0 25-3,-4 9 1 3,-9 8-104-3,-4 5 0 3,-8 7-81-3,-7 9 1 3,-10 3 7-4,-10 3 0 5,-12 1 41-5,-2 1 1 5,-8 2 52-4,-3-14 0 3,-2 4-61-4,3-9 1 4,1 0-65-2,11-10 1 2,10-14-173-3,5 0 0 3,12-12-30-3,-3 2 1 3,8 0 626-3,2 0 1 3,8 0-156-4,-7 5 0 5,2 7-147-5,-8 5 1 5,-2 3-52-4,-10 11 0 3,-5 15 8-3,-9 0 0 3,-9 7 29-3,-4 10 0 3,-7 9-41-3,-8 1 1 2,-7-6-58-1,-5 1 1 2,-6-1-115-3,1-11 1 3,-2-3 18-3,4-12 0 3,0-2 146-3,8-5 1 3,5-10 120-3,2 0 1 4,5-7-13-5,5 0 1 4,12-24 16-3,0 17 1 3,8-3-46-3,0 8 0 4,10 4-86-5,-6 8 1 5,-4 7 13-5,-3 5 0 4,-9 11-42-3,-8 15 1 3,-8 3 34-3,-14 9 0 3,-10 8-309-3,-13-3 1 3,-9 5 556-2,-10-8 0 1,-18-1-100-2,-16-1 0 3,-16-2-457-3,-2-22 1 3,-3-14 450-3,1-18 1 3,7-6 43-3,24-10 1 3,18-5-214-3,20 3 1 4,16-1 1-6,9 1 0 6,9 2 12-4,3 0 0 3,2-5 20-3,5 0 0 3,5-2-34-3,5 4 1 4,-3 3 34-4,-2 12 0 3,0 0-147-4,-22 17 1 4,-13 12-391-3,-14-3 1 3,-13 6 1085-4,-12 1 1 6,-12 6-558-6,-40-1 0 5,-30 6 1-5,5-6 1 5,-4-6 226-5,9-18 1 5,5-7-785-5,8-9 1 5,12-17 965-4,10-5 0 2,17-10-331-2,20-7 0 3,17-10-65-2,20 13 1 2,15 4 16-4,7 0 1 5,15-4-41-5,-5 9 1 4,5 7 2-3,0 5 1 3,5 5-23-3,-5 12 1 3,0 0-62-3,-23 27 1 3,-9 4-398-3,-12 12 1 3,-10 3 747-3,-11 5 1 3,-6-5 137-3,-6-8 0 3,-4-4-525-3,-26-10 0 7,-21-22-234-4,27-18 1-3,9-23 566-4,31 3 0 8,21-17-4-4,8 2 0 3,15-9-197 0,7 0 1-2,10-3-84-3,2 10 0 6,6 10-36-1,-3 7 0-1,4 4 120-1,1 11 0-1,-7 4 201 2,-3 17 1-1,-15 0-12-1,-15 19 1 3,-9 15-76-2,-11-1 0 2,-9 4-343-4,-13 4 1 4,-9 2 227-3,-30 5 1 4,-25 5 110-5,5-14 1 5,3-3-522-5,7-12 0 4,-1-7 604-4,14-10 1 7,9-7-22-6,13-12 0 1,16-7-160 4,21-10 1-5,22 0-22 0,5-10 0 3,7 1-44-4,10-3 1 6,5-7-2-7,0 4 1 4,2 10 18-1,1 8 0 2,-1 7 35-3,-2 19 0 3,-12-10-48-4,-8 25 0 5,-17 16-316-5,-10 3 1 4,-12 19 739-3,-15-8 1 3,-13 6-311-3,-29 14 0 4,-27 5-403-6,5-5 1 7,-6-10 799-6,13-14 0 4,3-12-621-3,9-14 1 3,11-25-180-3,16-4 0 3,13-8 544-3,20-19 1 3,17-10-119-3,17 6 1 3,20-1-63-2,3 5 0 1,7-3-134-2,7 11 0 3,8-3 106-3,-8 12 0 3,3 2 95-4,2 15 0 6,-4 7-104-6,-11 14 1 6,-2 17 6-2,-12 3 0-1,-8 12 169-6,-7 7 1 7,-15-2-62-3,-12 4 0 4,-11-2-257-5,-29 12 1 5,-19-5 53-6,4-14 1 6,0-15 292-4,13-14 1 3,7-19-256-3,15-20 1 4,5-14-134-6,20 7 1 7,11-2 7-6,6-1 0 5,10 4 246-6,7-4 1 7,10-9 19-7,5 7 0 6,5-6 51-4,3 6 1 3,4 0-95-3,0 8 1 3,1 1-40-3,-8 11 1 4,2 7-45-5,-7 7 0 6,-10-12-104-2,-10 14 0-3,-7 8-102-3,-10-10 0 8,-5 7 512-6,-2-2 0 5,-11-5-58-5,9-7 0 4,-1-5-176-3,7-5 0 3,3-3-34-3,7-11 1 4,3-12-389-5,10-3 0 7,0-2-855-6</inkml:trace>
    </iact:actionData>
  </iact:action>
  <iact:action type="add" startTime="70348">
    <iact:property name="dataType"/>
    <iact:actionData xml:id="d5">
      <inkml:trace xmlns:inkml="http://www.w3.org/2003/InkML" xml:id="stk5" contextRef="#ctx1" brushRef="#br0">22118 14451 0,'0'0'1</inkml:trace>
    </iact:actionData>
  </iact:action>
  <iact:action type="add" startTime="70943">
    <iact:property name="dataType"/>
    <iact:actionData xml:id="d6">
      <inkml:trace xmlns:inkml="http://www.w3.org/2003/InkML" xml:id="stk6" contextRef="#ctx0" brushRef="#br0">11867 11801 1927 0,'0'0'0'7,"25"0"170"-1,-6 0 0 3,6 0-38-3,17 0 0 3,15 0-122-3,-5 3 1 3,2-1-221-2,0 3 0 2,3 0-126-4,-7-3 0 5,-1 10 96-4,-12-9 0 3,-5 4 416-4,-7 0 1 5,-8-4-638-4,-5-1 0 3,1 0 328-3</inkml:trace>
    </iact:actionData>
  </iact:action>
  <iact:action type="add" startTime="71243">
    <iact:property name="dataType"/>
    <iact:actionData xml:id="d7">
      <inkml:trace xmlns:inkml="http://www.w3.org/2003/InkML" xml:id="stk7" contextRef="#ctx0" brushRef="#br0">12294 11546 1827 0,'13'14'0'8,"6"8"52"-2,-6-10 1 3,-1 0-131-3,-5-7 1 3,6 0-192-3,11 7 1 4,4 2 404-6,6 3 1 6,-2 7 34-4,0-2 0 3,3 5-59-3,-13-1 0 3,-4-7-35-3,-6 5 0 3,-5-7-118-3,-4 3 0 3,-8 1-11-3,-8-4 1 3,-11 0-40-2,-1-3 1 1,-7 1 304-2,0-1 0 3,2 3-109-3,1-5 0 3,1-7-62-3,6 0 1 3,2 0-44-3,3-15 0 4,5-2-47-5,-1-17 0 5,6-9 53-5,0-13 1 6,7-4-147-6,0-6 0 4,0 1-1439-3</inkml:trace>
    </iact:actionData>
  </iact:action>
  <iact:action type="add" startTime="100608">
    <iact:property name="dataType"/>
    <iact:actionData xml:id="d8">
      <inkml:trace xmlns:inkml="http://www.w3.org/2003/InkML" xml:id="stk8" contextRef="#ctx0" brushRef="#br0">22412 10997 1916 0,'0'0'0'8,"0"0"45"-2,0 0 1 3,0 0-64-3,0 0 0 3,0 0-94-3,0 0 1 3,-32-32-118-3,7 6 1 3,-9-18-150-3,6-1 1 3,1-18 293-3,10 3 0 3,5-3 422-3,7-2 1 3,10-7-135-3,0-3 0 4,9 0-156-5,4-2 0 4,4-5 14-3,0 10 0 4,5 4-31-5,8 13 0 5,2 9-132-5,5 10 1 5,0-7-966-5</inkml:trace>
    </iact:actionData>
  </iact:action>
  <iact:action type="add" startTime="100823">
    <iact:property name="dataType"/>
    <iact:actionData xml:id="d9">
      <inkml:trace xmlns:inkml="http://www.w3.org/2003/InkML" xml:id="stk9" contextRef="#ctx0" brushRef="#br0">22783 9825 1367 0,'19'0'0'3,"16"3"345"3,4 4 1 3,8-4-244-3,0 4 1 3,-2 7-111-3,-3-2 1 3,-5 5-16-3,-10-5 1 3,-5 0 19-3,-5 3 0 3,-4-8 41-3,-13-7 0 3,12 12 24-3,-12-12 0 3,0 0-57-3,0 0 0 4,0 0 52-5,0 0 0 5,0 0-96-5,0 0 0 4,-2-5 5-3,9-9 1 3,5-8-123-2,8 5 0 1,5-5 66-2,10 1 1 3,6 1 330-1,6 11 0 1,8 2-111-4,-6 4 1 5,3-4-109-5,0 14 1 4,2-2-127-3,-4 9 1 4,-6 6-148-5,1 6 1 6,-3 1 57-6,-5 2 1 5,-3-5 200-5,1 2 0 5,-3-2 191-5,-5-7 1 4,-12-2-96-3,2-1 0 3,-4-9-6-4,-4 7 0 3,1-10-54-2,0-2 1 4,-2-2-26-5,1-3 1 4,4-7 43-3,7-5 1 4,4-9-12-5,3-1 1 4,6 1-30-3,1 4 1 4,6-2-65-5,4 7 1 5,6 0-242-4,4 8 0 3,3 1 205-3,2 6 0 3,5 2 328-3,-2 0 0 3,-3 0-153-4,-7 2 1 5,-5 10-69-4,-10-4 0 3,-10 1-18-4,-7 3 1 5,-8-2-12-4,-12-10 1 3,13 10-44-3,-13-10 1 3,-5 12 51-3,5-12 0 3,-13 0-10-3,13 0 0 4,-14-10 27-5,14-2 0 3,2-5 10-1,8-2 1 2,5 2-35-3,2 0 0 3,-2-2-46-2,7 2 0 1,8 7-79-2,-1-2 0 3,6 3-39-3,2 4 0 3,-5-5-72-3,3 5 1 3,2 5 423-3,-5 0 1 3,0 0-44-3,0 3 1 3,0 9-25-3,-2-5 0 4,-3 5-66-5,3 0 0 5,2 3-21-5,-3-1 1 4,1-2-43-3,-5-2 0 3,-5-1-2-3,-3 3 0 3,-5-7-49-4,-2 0 0 5,0 2 56-4,2-7 1 3,1 0-62-3,-1-7 1 4,3 0 59-6,2-8 1 6,3-1-81-4,2 1 1 3,5-2-95-3,3 3 0 4,2-1 92-5,3 3 1 4,4 3 314-3,1 1 1 3,-1 8-103-3,3 0 1 4,3 0-26-4,-6 5 0 3,1 5-105-3,-6-3 0 3,-2 5-3-3,-2 5 1 3,-10 0-49-3,0 5 0 4,-3-3 4-5,0 5 1 4,0-5-7-3,-4-4 0 3,-3-1 54-3,-10-14 1 4,12 12-34-6,-2-19 0 6,2 2 15-5,3-7 0 4,2-5-64-3,1 0 1 3,6 3-57-3,4-3 1 3,4 0 374-3,2 5 0 3,6-2-100-3,4 4 0 4,3 0-80-5,0 3 0 5,3 2-61-5,-4 3 0 5,4 4-179-4,-1 3 1 2,1 7-36-2,-6 3 0 4,-2 4-5-5,-5 5 0 4,-5-2 341-3,-7 2 1 3,-5-5 15-3,-8-2 0 3,-4-5-75-3,1 2 1 3,4-2 69-3,-1-7 1 4,0-2-49-5,6-6 1 5,4-9-7-5,5-2 0 4,8-3 27-3,2-5 0 3,-3-2-148-3,8 5 0 4,8-5-74-5,4 7 1 5,-2 0-226-5,2 5 1 5,1 7 478-5,-1 0 0 5,0 1-17-5,1 8 0 4,-1 1 13-2,-10 7 0 2,-4-2-131-4,-3 9 1 5,0-2 1-5,-7 0 1 5,-3 5-37-5,-7-1 0 4,-3-4-13-3,-5-2 1 3,-2-8 18-3,5 0 0 4,2-7-58-4,8-7 0 3,0 0-142-3,4-3 1 4,8 0 143-6,-2-2 0 6,2 0 306-5,0 7 1 4,3-2-35-3,-3 2 1 4,0 3-127-4,-5 2 1 3,0 2 4-4,0 3 0 5,0 5-93-5,-5 4 1 5,-2 3 24-5,-3 5 1 5,-4 4 0-4,-4 8 0 3,4 7 3-4,-11-2 0 5,3-6-3-4,-5-1 0 3,-5-3-5-4,0-1 0 5,0 1-85-5,0-9 1 5,0-1 89-5,-3-5 1 5,1-2-39-4,2-12 0 3,-5 12 16-4,5-12 0 5,0 0 18-5,0 0 1 5,-5-12-2-5,5 12 0 5,-5-7-15-4,5 7 0 3,0 0-23-3,0 0 1 2,13 17 20-1,-1 0 0 2,3 9-54-4,-3-6 0 5,0 9 36-4,1 0 0 3,2 2 103-3,-13-2 1 3,-9 0 29-3,-11 9 0 3,-6 3 2-4,-4 3 0 5,-4-1-187-5,-10 3 1 5,-10-5-183-4,1-8 0 3,-1-6 373-3,0-10 0 3,-2-3 103-3,4-9 1 4,1-5-119-5,9 0 0 4,11-2-81-3,-1-3 1 4,3-7-4-5,4 5 0 5,9-3-39-5,1 3 1 4,6 2 3-3,7 5 1 3,-12 0 25-2,12 0 1 1,-15 14 9-2,5 3 1 4,-2 10-8-5,-1-10 0 4,-2 2-83-2,-2 0 1 1,-5 0-82-3,-18-2 1 5,-9-2-364-4,-1-8 1 3,1 3 1128-3,-13-10 1 3,-9 0-399-3,6 0 1 3,4-12-203-3,-11 7 1 3,-7-7-321-3,2 0 0 3,1-5 502-3,-1 0 1 4,1 0 2-4,16 3 1 2,11-3-148-2,5 0 1 3,4-2-30-3,13 2 1 3,7 5-13-3,5 7 0 4,5 2-29-5,1-4 0 5,1 14 41-5,-4 1 0 4,-1 13-18-3,-1-1 1 3,-1 4-39-2,-3-5 1 1,-1 5-101-2,-8-2 0 4,-6 2-99-5,-9-7 0 5,-4 0 344-5,-4-13 0 5,-12-1 264-5,-2-6 0 4,-3-1-306-3,6-6 1 3,9 3-165-3,-12-10 1 4,-3-7-150-5,10 7 0 5,8 0 81-5,2 3 0 5,5-1 363-5,10 3 0 5,9 5-94-5,6-3 0 5,5 8-24-4,2 2 1 3,5 0-44-4,5 0 1 5,-10 0-14-5,10 0 0 5,-10 5 45-4,3 7 1 2,-11 5 73-1,1-1 0 1,-3 6-57-2,-7 0 0 4,-5 2-70-4,-7-7 0 3,-8 7-121-4,-5-5 0 4,-3-4-223-2,-9-8 0 2,-7 0 434-4,1-2 1 5,4-5 149-5,2-3 1 5,9-6-195-4,6 4 0 3,-1-7-48-4,8 2 1 5,8 3-64-4,4-3 0 2,8 6 2-2,0 4 1 4,-1-5-17-4,1 5 1 3,2 0 10-4,-2 5 0 5,0 9-60-5,-5 3 0 5,-3 0-69-5,-2 7 1 4,-2-5 461-3,-6 0 0 4,-4-4-10-5,-6-1 0 5,-12-4-192-4,-2 2 0 3,-7-2-294-4,-6-3 1 5,-5-5 165-4,11-4 0 3,2-5 316-4,-1-3 0 5,4-12-183-4,14 8 1 3,7-3-65-3,11 5 1 3,12 5-42-3,2-8 1 3,7 13-15-3,4-10 1 3,4 9 13-4,5 3 1 5,0 0 24-4,0 0 1 3,0 0-43-3,0 0 0 3,-15 8 3-4,2 1 1 5,-4 6-50-5,-3-1 1 5,3 3-24-5,-17 2 1 4,-8 5-122-3,-3-9 1 4,-2-3 424-5,-7-7 1 5,-8-5 124-4,15-3 1 3,8 1-175-3,-3-10 0 3,0-5-103-4,5 5 0 5,4-2-48-4,4-1 0 3,4-2-34-3,5-4 1 3,3 4 42-3,5-5 1 3,4 0-25-3,3 8 1 2,3 7 6-1,-1-8 1 2,1 13-41-3,2 2 0 3,-12 7-124-3,-11 7 0 3,-4 11-266-3,-15-4 0 4,-5 11 558-6,-2-11 0 6,-3-4 221-4,12 0 1 3,8-7-86-3,-5-20 1 3,0-9-111-3,0-10 0 3,3-17-121-3,9-2 0 3,5-15-93-3,3 10 1 3,0-2-1588-3</inkml:trace>
    </iact:actionData>
  </iact:action>
  <iact:action type="add" startTime="117437">
    <iact:property name="dataType"/>
    <iact:actionData xml:id="d10">
      <inkml:trace xmlns:inkml="http://www.w3.org/2003/InkML" xml:id="stk10" contextRef="#ctx1" brushRef="#br0">31225 15526 0,'0'0'1</inkml:trace>
    </iact:actionData>
  </iact:action>
  <iact:action type="add" startTime="117794">
    <iact:property name="dataType"/>
    <iact:actionData xml:id="d11">
      <inkml:trace xmlns:inkml="http://www.w3.org/2003/InkML" xml:id="stk11" contextRef="#ctx0" brushRef="#br0">21740 11789 1961 0,'8'29'112'3,"1"-17"0"6,6-9-154-3,22-1 1 3,18 3-230-3,-1 2 1 3,13-14 554-3,-1 14 0 3,4-7-145-3,-9 0 1 3,-1 0-123-3,-14 0 0 3,-8 0-37-3,-9 0 1 3,-14 0-586-3,-5 0 0 3,2 0-79-3</inkml:trace>
    </iact:actionData>
  </iact:action>
  <iact:action type="add" startTime="118023">
    <iact:property name="dataType"/>
    <iact:actionData xml:id="d12">
      <inkml:trace xmlns:inkml="http://www.w3.org/2003/InkML" xml:id="stk12" contextRef="#ctx0" brushRef="#br0">22224 11681 2017 0,'8'7'0'9,"2"10"168"-4,7 2 1 5,5-2-73-4,5-10 1 3,3 5-96-4,2 0 0 5,3 5-160-4,-3-5 0 2,2-2 79-2,-7 9 0 4,-12-9 105-5,-2 4 1 5,-3-2 97-5,-23 8 1 5,-12 1-58-5,-4 8 0 4,-11-5-183-2,-2 3 1 1,-2 4-58 1,-1-9 0-1,8-8 60-3,5-6 0 5,5-6 146-5,2-21 1 5,6-17 14-5,11-20 0 5,8-11 127-5,0-13 1 5,3 1-1809-5</inkml:trace>
    </iact:actionData>
  </iact:action>
  <iact:action type="add" startTime="137626">
    <iact:property name="dataType"/>
    <iact:actionData xml:id="d13">
      <inkml:trace xmlns:inkml="http://www.w3.org/2003/InkML" xml:id="stk13" contextRef="#ctx0" brushRef="#br0">26414 13544 1793 0,'-65'-3'7'3,"6"-9"1"7,-8 0 41-5,33 7 1 4,22-2-129 0,12 7 1-2,12 0 20-2,5 7 0 6,8 8-71-5,0-1 1 3,4-7-118-3,-4 5 1 1,-3 3-13 0,5-1 0 1,1-2 105-2</inkml:trace>
    </iact:actionData>
  </iact:action>
  <iact:action type="add" startTime="137777">
    <iact:property name="dataType"/>
    <iact:actionData xml:id="d14">
      <inkml:trace xmlns:inkml="http://www.w3.org/2003/InkML" xml:id="stk14" contextRef="#ctx0" brushRef="#br0">26547 13618 180 0,'10'-12'0'0,"10"-5"375"2,4 1 0 8,1-9-111-5,7 4 1 5,5-1-132-5,0 5 0 5,0-5-135-5,-4 10 1 4,-4 3-57-3,-4 6 1 4,-3 3-18-5,-5 10 0 6,-4-3-56-6,6 5 0 5,4 5-67-6,1 0 1 6,-1-5-36-5,-1 0 0 6,0 0 100-7</inkml:trace>
    </iact:actionData>
  </iact:action>
  <iact:action type="add" startTime="137942">
    <iact:property name="dataType"/>
    <iact:actionData xml:id="d15">
      <inkml:trace xmlns:inkml="http://www.w3.org/2003/InkML" xml:id="stk15" contextRef="#ctx0" brushRef="#br0">27137 13548 91 0,'13'-7'0'1,"9"-2"410"6,5-6 0-3,8-4-120 1,-1 2 0 4,1 2-149-2,0 1 0 1,-3 7-58-2,0 2 0 3,-3 3-97-3,-4 2 1 3,-3 0-21-3,3 2 0 4,-8 3-32-5,6 2 0 4,1-2-54-3,1 4 1 3,2-6-103-3,0-1 1 3,3 1-40-1,-3-3 0 0,-2 0 133-2,0 0 0 3,-1 5 405-4,-4-3 1 7,0 0-50-5,0 3 0 1,-3 5-40-3,5-8 1 4,3 3-61-3,-6 0 0 2,4-5-32-2,-1 0 0 4,3 0-81-4,-1 0 0 3,1-5-5-4,0 5 0 5,-3 0-19-5,0 0 0 6,-2-5-39-3,0 5 0-1,-3-2 9-3,0 2 0 7,3 2-52-4,-3 3 0-1,1 2 11 1,-4-4 1 1,1 6-19-2,0-4 0 4,2 7-15-4,-2-9 0 2,3 11-65-2,-1-12 0 4,0 3-11-5,3-5 1 6,5-2 433-7,-3-3 1 7,3-9 35-6,-1 4 0 4,3 0-117-3,-2-2 0 4,0 0-34-5,0 7 0 4,-3 1-78-3,0 1 0 8,3 3-52-11,-6 0 0 5,1 0-15-2,-3 0 1 2,1 3-14-3,-1 1 0 5,-2-1-10-5,-3-1 0 5,1 3 5-5,-1-5 1 5,-2 5-12-5,0-5 1 5,2 0 2-5,0-5 1 6,1 5-12-3,2-7 1 0,2-3-37-3,-2 3 1 3,2-5-4-2,-2 7 1 4,0-2 17-3,-1 4 1 1,1 1-3-4,0 4 1 7,0 1 40-6,-3-1 1 3,1 5 93-2,-4-2 0 4,1 5-65-4,0 4 1 3,3-4 152-4,-1 0 1 6,3 2-14-3,0-10 0 1,-1 1-9-5,1-3 0 4,5 0-33-3,-5-3 1 6,5-2-42-4,-3-2 1 0,3 2-43-2,-3-2 0 4,-2 2-21-3,0 3 0 3,-3 2-25-2,-2 0 0 3,0 0 29-2,2 0 0 1,0 0 4-5,-2 0 0 4,0-3-25-3,0 3 0 6,2-4 26-3,-2 4 1-1,0-3-10-1,2 3 0 2,3 0-23-2,-5 0 0 4,0 0-1-3,0 0 1 0,0 0-4-1,0 3 0 5,-3-3 28-3,-7 0 1-1,12 4-23-2,-12-4 0 3,10 3-25-2,-10-3 1 3,10 0-3-2,-10 0 1 2,0 0-33-5,0 0 0 8,0 0-136-4,0 0 0-1,0 0-306-1</inkml:trace>
    </iact:actionData>
  </iact:action>
  <iact:action type="add" startTime="229065">
    <iact:property name="dataType"/>
    <iact:actionData xml:id="d16">
      <inkml:trace xmlns:inkml="http://www.w3.org/2003/InkML" xml:id="stk16" contextRef="#ctx1" brushRef="#br1">22330 19024 0,'0'0'7</inkml:trace>
    </iact:actionData>
  </iact:action>
  <iact:action type="add" startTime="229585">
    <iact:property name="dataType"/>
    <iact:actionData xml:id="d17">
      <inkml:trace xmlns:inkml="http://www.w3.org/2003/InkML" xml:id="stk17" contextRef="#ctx0" brushRef="#br2">12919 10609 1871 0,'10'-10'0'8,"10"-12"-60"-2,-8 17 0 3,5-7-112-3,3 10 0 3,-5 0 74-3,7-8 1 3,3 8 218-3,7-6 1 4,8 4 42-4,-1-1 0 3,6-3-65-4,-1 4 0 4,10 1 13-3,-7 1 0 3,-5-3-181-3,8 5 0 3,-6 5-203-1,-2-3 0 0,-5 1-164-3,13-3 1 9,-3 0 759-8,12 4 0 3,3-4 19-6,2 0 1 7,7 0-261-7,1-7 1 7,7-5-437-4,-5 3 0 3,8 1 573-3,4-6 0 3,3 2-8-3,3 5 1 3,-6-3-358-4,23 0 0 5,12-4-37-5,0 4 0 7,2 1 502-3,-9 1 1-2,-5 4-439-4,-1-1 0 6,-2 5-184-3,6-3 1 3,-1 3 687-4,-7 0 1 5,-6 0-481-4,4 0 1 2,-1 0-275-2,3 0 1 4,-1 0 796-4,-1 3 1 3,-4 2-436-3,-1 2 1 3,-1 0-710-4,10 3 0 5,6-6 1379-4,-6-4 1 4,5 3-643-5,-10 4 1 4,-2 0-704-3,-5-2 0 3,0-2 1286-3,5 1 0 3,4 6-449-3,-14-5 0 3,-10 7-335-3,-10-7 0 5,-9 4-83-5,6-9 1 1,6 3 616-2,22-3 1 9,15-3-246-10,-30 3 1 3,-18 0-271-1,1 0 1 3,2 5-322-3,3-2 1 3,2-3 951-3,5 4 0 3,8-1-309-3,9-3 1 4,8 0-305-6,-5 0 1 6,2-3-115-4,3-1 0 5,0 1 640-5,0-2 1 0,-3 5-384 1,-5-9 0 3,-2 6-422-5,-15 1 0 5,-7 2 696-5,27-3 1 4,15-9-98-3,-15 10 1 3,-3 0-271-4,-17-6 0 5,-12 8-517-4,24 0 1 3,11-2 1154-3,-6 0 0 3,5 2-409-3,-29-3 0 5,-15-2-162-3,10 0 1-1,-8 3-342-4,5-8 0 7,3 3 467-4,2-2 1 4,0 4 110-6,-2-2 0 6,-2 4-95-4,-6 3 0 4,-5 0-101-5,-12 3 1 4,-7 1-446-3,-10-1 0 6,-1 2-577-4</inkml:trace>
    </iact:actionData>
  </iact:action>
  <iact:action type="add" startTime="232364">
    <iact:property name="dataType"/>
    <iact:actionData xml:id="d18">
      <inkml:trace xmlns:inkml="http://www.w3.org/2003/InkML" xml:id="stk18" contextRef="#ctx0" brushRef="#br2">22654 10524 1838 0,'15'0'0'8,"12"0"104"-3,5 3 1 4,5 6-26-3,5-1 1 3,8-6-35-3,4 8 0 3,5-8-235-3,1 0 1 3,6 3-434-4,6 2 1 5,4-7 1166-4,6-7 0 3,4 2-391-2,16 1 1 3,9-16-372-5,-12 16 0 5,-5 4 28-5,-6-5 1 4,-4 5 561-4,-5 0 0 5,3 5-207-4,-23-1 0 3,-12 1-163-3,0-2 0 3,-5 9-152-3,3-10 1 4,-1-2-190-6,3 7 0 7,2 0 590-6,1-2 1 4,2-2-21-3,0 4 1 4,-1-5-86-5,1 3 1 5,-2 0-110-5,-1-3 1 12,1-2-138-16,-6 3 1 7,0-1-127-4,1 3 0 5,-3 5-10-3,0-6 0 3,-3 4 408-4,-4-3 0 5,-3 2 37-5,5-5 1 5,0-2-56-5,5-2 0 5,3-5-33-5,-6 2 0 10,1 2-113-10,-3-2 1 1,0 3-115 1,0 4 1 1,2 3-61-4,-2-2 1 5,5-3-142-3,-2 5 0 3,2-3 408-3,-5 5 0 4,-2-4 65-5,-1 1 0 4,-2 4 2-3,5-8 1 3,0 0-77-3,0 0 1 4,3-8-64-5,-3 8 0 5,0 8-50-5,0-8 0 7,5 2-120-4,-7-2 0 1,2 0-100-6,0 0 0 5,0-2-15-3,2 2 0 5,1 0 518-5,-1-8 0 5,1 8-102-4,4-4 0 2,-4 4-19-2,2-3 0 3,2 1-104-2,-2-3 1 2,3 3-79-4,-3-3 1 5,2 2-205-4,-2-4 0 4,3 2 34-6,-6-2 0 6,3 2 247-5,-2 0 1 6,-1-4 182-8,3 4 1 8,3-7-70-5,-6 9 0 3,1-11-61-4,-1 12 1 5,3 2-88-5,-5-10 0 5,0 8-41-5,-2-6 0 5,-8 8-86-4,5-4 0 3,3-4-37-4,-3 3 0 5,3 1-93-5,-1 4 1 5,3 0 418-5,3 0 1 5,-1 0 20-4,1 0 0 3,-3 0-51-3,-3 0 1 3,1 0-66-4,0 0 1 5,-1-3-57-5,-7 1 0 5,-2-5-43-5,5 4 0 5,-1 1-59-4,3-1 0 3,6-1-53-3,-4 1 1 3,1 3-11-3,-8-2 1 3,-2-1 60-3,-1 3 0 3,1-9-100-3,-5 9 0 3,-1 0-692-3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11-06T04:48:15.430"/>
    </inkml:context>
    <inkml:brush xml:id="br1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0216">
    <iact:property name="dataType"/>
    <iact:actionData xml:id="d0">
      <inkml:trace xmlns:inkml="http://www.w3.org/2003/InkML" xml:id="stk0" contextRef="#ctx0" brushRef="#br0">21971 4295 0,'0'0'2,"0"0"7,0 0-8</inkml:trace>
    </iact:actionData>
  </iact:action>
  <iact:action type="add" startTime="20571">
    <iact:property name="dataType"/>
    <iact:actionData xml:id="d1">
      <inkml:trace xmlns:inkml="http://www.w3.org/2003/InkML" xml:id="stk1" contextRef="#ctx1" brushRef="#br0">12245 1760 1838 0,'0'0'0'9,"24"7"0"-3,-14-4 1 3,0-1-91-3,3 3 0 3,-8 5-92-3,9 16 1 3,11 10 53-3,-5 8 1 3,2 9 218-3,3 9 0 3,-1 11 103-3,-1-13 1 3,-1-5-111-3,-7-9 0 3,2-2 3-3,-5-8 1 3,1-12 17-2,-1-7 0 3,0-10-7-5,3-14 0 4,0-15-29-4,5-9 0 5,-5-15-64-4,7-5 1 3,-2-4-15-4,4-1 0 5,1 6 7-5,0 6 0 5,-1 1-149-5,-6 12 0 5,-3 7-290-5,-3 7 1 5,0 0-369-5</inkml:trace>
    </iact:actionData>
  </iact:action>
  <iact:action type="add" startTime="21007">
    <iact:property name="dataType"/>
    <iact:actionData xml:id="d2">
      <inkml:trace xmlns:inkml="http://www.w3.org/2003/InkML" xml:id="stk2" contextRef="#ctx1" brushRef="#br0">13374 1845 2118 0,'-10'-3'0'8,"-8"-2"106"-2,21-4 1 4,9-6-53-5,-7 1 0 5,0 2-60-5,-10 2 1 4,-2 0-212-3,-15 3 1 3,-11 7-149-3,-6 7 0 3,-6 3 526-3,3 12 0 3,-7 0 49-3,12 2 0 3,5-3-77-3,7 6 0 3,1-1-97-3,4-6 1 3,10-4-225-1,17 1 1 1,16 3-8-3,6-11 1 4,18 6 477-5,2-3 0 5,11 5-122-5,-8 7 1 6,-3-7-108-7,-12 2 0 6,-7-2-38-5,-6 7 1 5,-4 5-69-4,-15 0 1 2,-5 2-111-1,-17 10 0 1,-18-7-193-1,-4-3 1 2,-11-4 256-3,6-11 0 3,-3-1 383-4,7-3 0 5,6-12-207-5,7-10 0 5,9 1-427-5,6-8 0 5,0 5-485-5</inkml:trace>
    </iact:actionData>
  </iact:action>
  <iact:action type="add" startTime="21534">
    <iact:property name="dataType"/>
    <iact:actionData xml:id="d3">
      <inkml:trace xmlns:inkml="http://www.w3.org/2003/InkML" xml:id="stk3" contextRef="#ctx1" brushRef="#br0">13638 2329 1972 0,'0'0'0'6,"0"0"-49"1,12 2 0 2,3 6-83-3,2-8 1 3,-2 2 131-4,-2 3 0 5,-4-3 142-5,-9-2 1 5,3 22 18-5,-13-10 1 6,-7-2-16-5,-5-3 0 3,-1-5-136-4,6-4 0 4,5-13-99-3,-1-6 0 3,11-1-639-3,9-5 0 3,1 6 297-4</inkml:trace>
    </iact:actionData>
  </iact:action>
  <iact:action type="add" startTime="27493">
    <iact:property name="dataType"/>
    <iact:actionData xml:id="d4">
      <inkml:trace xmlns:inkml="http://www.w3.org/2003/InkML" xml:id="stk4" contextRef="#ctx0" brushRef="#br0">24431 5642 0,'0'0'2,"0"0"10,0 0-9</inkml:trace>
    </iact:actionData>
  </iact:action>
  <iact:action type="add" startTime="27883">
    <iact:property name="dataType"/>
    <iact:actionData xml:id="d5">
      <inkml:trace xmlns:inkml="http://www.w3.org/2003/InkML" xml:id="stk5" contextRef="#ctx1" brushRef="#br0">14757 2375 1815 0,'0'0'0'8,"32"-17"35"-2,-25 14 0 3,1-6-7-3,-3-6 0 3,0-4-66-3,7-12 0 3,0-10-287-3,13-10 0 3,-5 3-445-3</inkml:trace>
    </iact:actionData>
  </iact:action>
  <iact:action type="add" startTime="27974">
    <iact:property name="dataType"/>
    <iact:actionData xml:id="d6">
      <inkml:trace xmlns:inkml="http://www.w3.org/2003/InkML" xml:id="stk6" contextRef="#ctx1" brushRef="#br0">15056 1816 953 0,'12'-20'0'7,"5"-21"357"-1,11-12 0 3,1-12-255-2,3 3 0 1,5-6-65-2,-9 8 0 4,-1 0-36-5,-5 14 0 5,-2 0-3-3,-8 15 0 1,-2 12 2-2,-3 4 0 2,1 15 2-2,-8 0 0 3,0 0 10-3,5 29 0 4,2 14 117-5,6 13 0 6,4 16-128-7,0 5 0 6,8 8-125-4,-13 4 1 3,3 2 210-2,-3-4 1 0,-2 2-70 0,-2-21 1 2,-1-10-23-4,-2-13 1 5,-3-6-313-4,1-10 0 3,-1-8-713-3</inkml:trace>
    </iact:actionData>
  </iact:action>
  <iact:action type="add" startTime="28381">
    <iact:property name="dataType"/>
    <iact:actionData xml:id="d7">
      <inkml:trace xmlns:inkml="http://www.w3.org/2003/InkML" xml:id="stk7" contextRef="#ctx1" brushRef="#br0">14875 1963 2084 0,'13'0'0'7,"14"2"1"-3,8-2 1 7,9 0 276-7,10-2 1 6,11-10-138-4,-4 0 0 3,13-5-241-3,-9 5 0 3,1-3-269-3,-16 10 0 3,-1-2-970-3</inkml:trace>
    </iact:actionData>
  </iact:action>
  <iact:action type="add" startTime="29147">
    <iact:property name="dataType"/>
    <iact:actionData xml:id="d8">
      <inkml:trace xmlns:inkml="http://www.w3.org/2003/InkML" xml:id="stk8" contextRef="#ctx1" brushRef="#br0">15747 1743 1827 0,'10'5'0'5,"5"7"36"1,-15-12 0 4,13 10-17-5,-13-10 1 5,0 0 40-5,9 19 0 4,11 15 4-3,-3 19 0 4,6 10 19-5,-1-3 0 4,3 2-134-2,-6-6 1 2,1-10 9-4,-3-5 0 4,-2-12-13-3,-2-5 0 4,-4-12 34-5,6-12 1 4,3-17-58-3,-4-14 0 3,1-15-91-2,5-2 0 4,5-10-81-8,-1 5 1 7,4 0 121-5,-6 9 1 5,3 1-369-5</inkml:trace>
    </iact:actionData>
  </iact:action>
  <iact:action type="add" startTime="29505">
    <iact:property name="dataType"/>
    <iact:actionData xml:id="d9">
      <inkml:trace xmlns:inkml="http://www.w3.org/2003/InkML" xml:id="stk9" contextRef="#ctx1" brushRef="#br0">16773 1837 2185 0,'0'0'0'7,"-20"-4"130"0,3-8 1 1,2-3-46-2,-3 5 0 4,-6 1-139-5,-11 6 0 5,-2 3-212-4,3 3 0 3,-4 14-9-3,4 0 1 2,2 7 274-1,5 21 1 2,2 11 200-3,10-8 1 3,8 10-33-4,17-10 0 7,14 10-32-9,13-24 1 7,13-5-106-4,-3-25 1 3,7-16-146-3,-15-14 0 3,1-27-97-3,-5 5 1 3,-6-13 161-3,-9 16 0 3,-8 11 115-3,-4 7 1 3,-3 3-19-3,0 12 0 3,-5 7 42-3,0 32 0 3,0 23-53-3,0-4 0 3,0 10-130-3,12-6 1 3,5 6-116-3,-2-13 1 3,2 0-930-3</inkml:trace>
    </iact:actionData>
  </iact:action>
  <iact:action type="add" startTime="29971">
    <iact:property name="dataType"/>
    <iact:actionData xml:id="d10">
      <inkml:trace xmlns:inkml="http://www.w3.org/2003/InkML" xml:id="stk10" contextRef="#ctx1" brushRef="#br0">17183 1748 2073 0,'-18'19'0'6,"-9"1"107"1,22 9 0 2,8 12-10-3,7 4 1 3,2 16-58-3,0-13 0 3,3-2-193-3,-3-13 0 3,1-6-592-3,12 31-104 10</inkml:trace>
    </iact:actionData>
  </iact:action>
  <iact:action type="add" startTime="30181">
    <iact:property name="dataType"/>
    <iact:actionData xml:id="d11">
      <inkml:trace xmlns:inkml="http://www.w3.org/2003/InkML" xml:id="stk11" contextRef="#ctx1" brushRef="#br0">17133 1425 1849 0,'0'0'0'8,"0"0"61"-3,0 0 0 5,0 0-7-5,0 0 0 5,0 0-114-4,0 0 0 3,0 0-38-3,0 0 1 3,0 0 16-3,0 0 1 3,0 0-81-3,0 0 0 3,0 0 175-3,0 0 1 3,0 0-45-3,0 0 0 3,0 0-840-4</inkml:trace>
    </iact:actionData>
  </iact:action>
  <iact:action type="add" startTime="30586">
    <iact:property name="dataType"/>
    <iact:actionData xml:id="d12">
      <inkml:trace xmlns:inkml="http://www.w3.org/2003/InkML" xml:id="stk12" contextRef="#ctx1" brushRef="#br0">17486 2163 1804 0,'10'-3'0'8,"13"-6"0"-2,1-8 0 2,13-3 78-2,3-13 0 4,9-15-38-4,-2 7 0 3,0-12-76-3,-5-3 1 3,0-6-87-4,3-28 0 5,-6-16-97-5,-9 12 1 5,-8 3 159-4,-10 16 0 3,-9 12 186-3,-8 20 0 4,-10 14-17-3,3 5 1 2,-11 14-153-3,1 3 1 4,-5 14-98-5,-3-2 0 4,1 12 46-3,-3 26 0 3,-3 27 138-3,8 5 0 4,2 19-54-5,10-5 0 4,8 3 263-3,14 4 0 3,16 1 17-4,1-16 1 6,6-3-219-5,7-21 0 4,7-11-744-5,3-14 1 4,0-4 213-4</inkml:trace>
    </iact:actionData>
  </iact:action>
  <iact:action type="add" startTime="31291">
    <iact:property name="dataType"/>
    <iact:actionData xml:id="d13">
      <inkml:trace xmlns:inkml="http://www.w3.org/2003/InkML" xml:id="stk13" contextRef="#ctx1" brushRef="#br0">18507 1806 1961 0,'0'0'0'9,"-13"-19"67"-4,6 4 0 5,2-2-34-5,-12 5 0 5,-3-4-158-5,-5 11 1 5,-7 0-165-5,-5 12 1 4,-5 8 406-3,5 1 0 4,2-1-4-5,6 14 1 4,4 0-34-3,8 17 1 3,4 7-82-3,6 0 0 5,7-8-194-7,15-1 0 6,14-8 394-4,9-12 1 3,11-17-79-4,-5-9 0 5,6-18-116-4,-3-13 1 4,0-15-40-5,-10 7 0 4,-5-3 29-3,-10 8 0 3,-5 14 4-4,-4-2 1 5,-8 15-3-5,0 18 0 5,-5 18 41-4,2 14 1 3,3 9-87-3,0-6 1 3,2-3-257-4,8-10 0 5,0-2-714-5</inkml:trace>
    </iact:actionData>
  </iact:action>
  <iact:action type="add" startTime="31952">
    <iact:property name="dataType"/>
    <iact:actionData xml:id="d14">
      <inkml:trace xmlns:inkml="http://www.w3.org/2003/InkML" xml:id="stk14" contextRef="#ctx1" brushRef="#br0">18872 1153 1950 0,'0'0'0'8,"8"10"-5"-2,-8-10 0 3,0 9 4-4,0-9 1 5,0 0-5-4,0 0 0 4,7 12-92-2,-7-12 1-1,10 12 40 0,-10-12 0 0,7 5 5-2,-7-5 1 5,0 0-17-4,0 0 1 3,0 0 40-3,0 0 0 3,0 12-12-3,0-12 1 3,0 0 36-3,0 0 1 3,0 0 32-4,0 0 1 5,0 0-33-4,0 0 0 3,0 0 46-3,0 0 0 3,0 0-114-3,0 0 0 2,0 0 118-1,0 0 0 2,0 10-76-3,0-10 0 3,0 0-9-3,0 0 0 3,0 0 38-3,0 0 1 3,-5 7 18-3,5-7 0 4,-2 12-63-5,2-12 1 4,0 0 48-3,0 0 0 3,0 0-3-3,0 0 0 4,0 0-7-3,0 0 0 0,-3 10 5-1,3-10 0 3,-2 9 55-3,2-9 0 3,0 0-73-3,0 0 1 3,0 0 23-3,0 0 0 3,0 0-54-3,0 0 1 3,0 0 88-3,0 0 1 3,0 0-61-3,0 0 1 3,0 10 51-3,0-10 0 3,5 12 13-3,-5-12 0 3,7 12-22-3,-7-12 0 4,5 12 4-5,-5 0 0 4,0 3 107-1,0 28 0 0,3 10-79-3,2 10 1 5,2 9-66-5,1-4 1 5,1-6 52-5,4-2 0 5,-3 1 16-5,-3-11 0 5,-2-6-39-5,0-8 1 5,0-10-40-5,-5-2 0 7,0-4-73-4,0-20 0-2,0 0 10 1,0-17 1-1,0-10 123 0,7 6 1 4,3-3 22-5,10 2 1 5,5 0 1-5,-1 13 0 6,13-6-59 1,-12 13 1-8,2-6-73 0,-2 18 0 5,0 5-5-4,-6-6 1 5,4 13 103-4,-11-8 1 3,0 1 89-4,-12 14 0 5,-10 4-57-5,1 4 0 7,-4-1-131-3,-16-5 1-2,-13 3-159-5,-3-10 0 7,-7-14 21-2,10-3 1 2,5-7 21-4,10-15 1 5,2 1-664-4</inkml:trace>
    </iact:actionData>
  </iact:action>
  <iact:action type="add" startTime="33005">
    <iact:property name="dataType"/>
    <iact:actionData xml:id="d15">
      <inkml:trace xmlns:inkml="http://www.w3.org/2003/InkML" xml:id="stk15" contextRef="#ctx1" brushRef="#br0">19621 1739 2263 0,'0'0'0'6,"-18"9"83"0,18 10 0 3,5 1 63-3,3 6 0 3,4 6-85-3,-2 16 1 3,2 22-90-3,-7-22 0 3,3 2-162-3,-3-11 0 3,2-3-1509-3</inkml:trace>
    </iact:actionData>
  </iact:action>
  <iact:action type="add" startTime="33215">
    <iact:property name="dataType"/>
    <iact:actionData xml:id="d16">
      <inkml:trace xmlns:inkml="http://www.w3.org/2003/InkML" xml:id="stk16" contextRef="#ctx1" brushRef="#br0">19591 1276 1838 0,'5'19'0'6,"5"17"59"0,5-19 1 3,2-14-30-3,-5-1 0 3,1-2-67-3,-13 0 1 3,12 5-59-3,-12-5 1 3,0 12-124-3,-10-2 0 3,-5-6 74-3,3-4 0 3,-5 3 31-3,4-3 1 3,1-3 103-3,12 3 0 4,0 0-520-5</inkml:trace>
    </iact:actionData>
  </iact:action>
  <iact:action type="add" startTime="33709">
    <iact:property name="dataType"/>
    <iact:actionData xml:id="d17">
      <inkml:trace xmlns:inkml="http://www.w3.org/2003/InkML" xml:id="stk17" contextRef="#ctx1" brushRef="#br0">20013 1454 2174 0,'18'0'0'7,"11"3"50"-1,4-6 1 3,4-4 73-3,5 2 0 4,7 3-89-5,-5-8 1 7,3-2-157-8,-12 2 0 5,-5-4-659-4,-8 0 0 5,0 4 441-5</inkml:trace>
    </iact:actionData>
  </iact:action>
  <iact:action type="add" startTime="33965">
    <iact:property name="dataType"/>
    <iact:actionData xml:id="d18">
      <inkml:trace xmlns:inkml="http://www.w3.org/2003/InkML" xml:id="stk18" contextRef="#ctx1" brushRef="#br0">20110 1100 1972 0,'20'12'0'7,"9"0"63"-1,-19 5 0 2,-10 5-132-1,-2 21 1 1,-11 12 229-1,8 25 1 1,3 16-232-2,2-4 1 4,7 12 85-5,-7-23 1 5,5 1 19-5,3-4 0 12,-1-4-363-17,0-14 1 19,3-7-731-18</inkml:trace>
    </iact:actionData>
  </iact:action>
  <iact:action type="add" startTime="34263">
    <iact:property name="dataType"/>
    <iact:actionData xml:id="d19">
      <inkml:trace xmlns:inkml="http://www.w3.org/2003/InkML" xml:id="stk19" contextRef="#ctx1" brushRef="#br0">20532 1654 2095 0,'0'0'0'9,"-15"17"98"-3,15-17 1 3,-10 12-82-3,8 0 0 2,2-5-37-1,2 18 0 2,1 3-33-4,4 13 0 5,6 20 11-4,-1-8 1 3,3 2-133-3,10-9 1 3,4-5-348-3,6-24 1 3,4-12 588-4,-2-18 0 5,3-8 140-3,-3-3 0 1,-2-10 1-3,-6 3 0 5,-4-1-81-4,-8-4 1 3,-2 10-120-3,-8-1 0 3,-7 10-10-3,3 0 1 3,-3 5-1-3,-3-2 1 3,1 11-6-3,2 3 1 5,0 0-39-4,0 0 1 1,0 10 50-3,0 9 0 4,0-2 34-4,5 7 0 4,2 15 51-3,6 16 0 5,-1 8-23-3,-7 4 0-3,2 1-112 1,11 7 0 4,9-3-71-5,-25 0 0 4,-14 8 55-2,-5-10 1 2,-11-5-199-5,-11-3 1 7,-15 1 632-6,-6-10 0 5,-6-12-223-5,-1-12 1 4,0-5-200-2,3-22 1 2,2-4-130-4,13-10 0 5,9-7 90-5,16-3 0 4,11-12 137-3,21 3 0 3,14-3-52-3,15-4 0 3,15 1-626-3,5 6 1 4,14-5 775-4,1 12 0 3,7-5-461-4,3 0 0 5,-3 5 218-4</inkml:trace>
    </iact:actionData>
  </iact:action>
  <iact:action type="add" startTime="39758">
    <iact:property name="dataType"/>
    <iact:actionData xml:id="d20">
      <inkml:trace xmlns:inkml="http://www.w3.org/2003/InkML" xml:id="stk20" contextRef="#ctx1" brushRef="#br1">4605 6724 1983 0,'24'7'0'10,"13"-2"-272"-6,20 7 0 7,20 0 541-7,14-9 1 5,-4 2-1761-3</inkml:trace>
    </iact:actionData>
  </iact:action>
  <iact:action type="add" startTime="39829">
    <iact:property name="dataType"/>
    <iact:actionData xml:id="d21">
      <inkml:trace xmlns:inkml="http://www.w3.org/2003/InkML" xml:id="stk21" contextRef="#ctx1" brushRef="#br1">5714 6676 1076 0,'54'-14'0'2,"40"-6"90"0,59-4 0 7,3-2-995-3</inkml:trace>
    </iact:actionData>
  </iact:action>
  <iact:action type="add" startTime="39869">
    <iact:property name="dataType"/>
    <iact:actionData xml:id="d22">
      <inkml:trace xmlns:inkml="http://www.w3.org/2003/InkML" xml:id="stk22" contextRef="#ctx1" brushRef="#br1">7067 6553 91 0,'77'5'0'2,"56"5"527"5,30-1 1 2,42 3-650-4,0-2 1 6,3-3-466-4</inkml:trace>
    </iact:actionData>
  </iact:action>
  <iact:action type="add" startTime="39929">
    <iact:property name="dataType"/>
    <iact:actionData xml:id="d23">
      <inkml:trace xmlns:inkml="http://www.w3.org/2003/InkML" xml:id="stk23" contextRef="#ctx1" brushRef="#br1">8910 6613 998 0,'59'0'0'4,"3"0"-689"0</inkml:trace>
    </iact:actionData>
  </iact:action>
  <iact:action type="add" startTime="39960">
    <iact:property name="dataType"/>
    <iact:actionData xml:id="d24">
      <inkml:trace xmlns:inkml="http://www.w3.org/2003/InkML" xml:id="stk24" contextRef="#ctx1" brushRef="#br1">9542 6642 1121 0,'20'-7'0'2,"15"7"-68"3,-3-5 1 5,-5 3 60-4,-5-1 1 2,-2-4 161-1,-15-5 1 2,-17-10-226-3,-23-4 1 3,0 4-713-4</inkml:trace>
    </iact:actionData>
  </iact:action>
  <iact:action type="add" startTime="40049">
    <iact:property name="dataType"/>
    <iact:actionData xml:id="d25">
      <inkml:trace xmlns:inkml="http://www.w3.org/2003/InkML" xml:id="stk25" contextRef="#ctx1" brushRef="#br1">9115 6418 987 0,'-52'0'0'3,"-37"-7"-122"3,-64 2 1 3,-3 3-347-3</inkml:trace>
    </iact:actionData>
  </iact:action>
  <iact:action type="add" startTime="40124">
    <iact:property name="dataType"/>
    <iact:actionData xml:id="d26">
      <inkml:trace xmlns:inkml="http://www.w3.org/2003/InkML" xml:id="stk26" contextRef="#ctx1" brushRef="#br1">6507 6457 785 0,'-79'7'0'3,"-60"0"311"3,-26 5 0 3,-35 0-793-3,12 5 0 5,-10-2 886-7,23-3 1 8,-3 2-1386-9</inkml:trace>
    </iact:actionData>
  </iact:action>
  <iact:action type="add" startTime="40200">
    <iact:property name="dataType"/>
    <iact:actionData xml:id="d27">
      <inkml:trace xmlns:inkml="http://www.w3.org/2003/InkML" xml:id="stk27" contextRef="#ctx1" brushRef="#br1">4726 6589 740 0,'-15'10'0'2,"-10"-3"127"5,8 5 0 1,2-2-387-2,10 4 0 3,5-4 29-3</inkml:trace>
    </iact:actionData>
  </iact:action>
  <iact:action type="add" startTime="40259">
    <iact:property name="dataType"/>
    <iact:actionData xml:id="d28">
      <inkml:trace xmlns:inkml="http://www.w3.org/2003/InkML" xml:id="stk28" contextRef="#ctx1" brushRef="#br1">4940 6780 886 0,'40'4'0'4,"2"6"-605"1</inkml:trace>
    </iact:actionData>
  </iact:action>
  <iact:action type="add" startTime="40288">
    <iact:property name="dataType"/>
    <iact:actionData xml:id="d29">
      <inkml:trace xmlns:inkml="http://www.w3.org/2003/InkML" xml:id="stk29" contextRef="#ctx1" brushRef="#br1">5662 6869 1065 0,'62'-3'0'4,"36"-4"117"2,73 2 0 4,58-7-229-5,14 7 0 5,26 5-188-5,-2 0 1 5,-1 0 76-5</inkml:trace>
    </iact:actionData>
  </iact:action>
  <iact:action type="add" startTime="40365">
    <iact:property name="dataType"/>
    <iact:actionData xml:id="d30">
      <inkml:trace xmlns:inkml="http://www.w3.org/2003/InkML" xml:id="stk30" contextRef="#ctx1" brushRef="#br1">8312 6847 964 0,'82'-7'0'3,"54"4"352"2,24-11 1 5,38-3-856-4,-10-2 0 4,-3 2 191-3</inkml:trace>
    </iact:actionData>
  </iact:action>
  <iact:action type="remove" startTime="43025">
    <iact:property name="style" value="instant"/>
    <iact:actionData xml:id="d31" ref="#d20"/>
  </iact:action>
  <iact:action type="remove" startTime="43033">
    <iact:property name="style" value="instant"/>
    <iact:actionData xml:id="d32" ref="#d27"/>
  </iact:action>
  <iact:action type="remove" startTime="43328">
    <iact:property name="style" value="instant"/>
    <iact:actionData xml:id="d33" ref="#d26"/>
  </iact:action>
  <iact:action type="remove" startTime="43479">
    <iact:property name="style" value="instant"/>
    <iact:actionData xml:id="d34" ref="#d21"/>
  </iact:action>
  <iact:action type="remove" startTime="43487">
    <iact:property name="style" value="instant"/>
    <iact:actionData xml:id="d35" ref="#d29"/>
  </iact:action>
  <iact:action type="remove" startTime="43948">
    <iact:property name="style" value="instant"/>
    <iact:actionData xml:id="d36" ref="#d22"/>
  </iact:action>
  <iact:action type="remove" startTime="44099">
    <iact:property name="style" value="instant"/>
    <iact:actionData xml:id="d37" ref="#d30"/>
  </iact:action>
  <iact:action type="remove" startTime="44179">
    <iact:property name="style" value="instant"/>
    <iact:actionData xml:id="d38" ref="#d25"/>
  </iact:action>
  <iact:action type="remove" startTime="44636">
    <iact:property name="style" value="instant"/>
    <iact:actionData xml:id="d39" ref="#d24"/>
  </iact:action>
  <iact:action type="remove" startTime="45040">
    <iact:property name="style" value="instant"/>
    <iact:actionData xml:id="d40" ref="#d28"/>
  </iact:action>
  <iact:action type="add" startTime="42933">
    <iact:property name="dataType" value="strokeEraser"/>
    <iact:actionData xml:id="d41">
      <inkml:trace xmlns:inkml="http://www.w3.org/2003/InkML" xml:id="stk31" contextRef="#ctx1" brushRef="#br2">10812 9942 2140 0,'0'0'0'3,"-5"-24"36"3,5 12 0 4,5 5-141-5,-5 7 0 5,7-17-235-5,-19 29 0 5,-8 7-63-5,-9 25 1 5,-3-1 174-5,-6 10 228 5,-4 5 522-4,-39 65 1 10,-30 50-322 0,17-38 1-16,-5-9-231 1,25-54 0 12,17-31-37-12,37-58 1 14,33-50 222-14,14-35 0 15,27-40-447-15,15 7 1 15,-2-7-541-15,-10 43 830 19,-8 25 267-14,13 1 0-6,12 13-209 0,-42 48 0 8,-24 36-97 7,-26 41 0-14,-21 48 415 15,-6-2 0-13,-14 22-229-3,2-25 0 14,1-2-55-13,14-33 0 14,9-28-154-14,19-30 0 14,16-32-63-14,15-14 0 6,11-27-170 2,31-22 1 8,22-31 467-16,8 13 0 15,22-6 21-14,-24 29 0-2,-13 17-160 15,-25 39 1-14,-16 29 105 14,-21 33 1-14,-12 29-210 22,-12 8 0-22,-8 16-69-1,2-26 1 10,1-5 137-9,15-29 1 14,9-11 86-12,18-47 1 9,17-29-782-11,34-40 1 15,36-39 1185-15,-1 16 0 15,7-4-318-15,-11 29 1 14,-14 31-320-12,-31 29 0-3,-25 34 145 14,-12 31 0-13,-18 27 290 15,-14 38 1-15,-18 24-293 22,-7-16 1-22,-5 2-45 10,12-46 0-11,13-22 44 1,17-31 1 11,15-24-115-10,17-22 0 13,20-31-219-14,29-24 1 15,28-34 679-15,-16 29 1 15,1 3-283-15,-44 45 0 14,-23 29-50-13,-25 36 1-2,-24 49-163 18,-40 43 1-11,-37 41 196-7,0-13 1 7,-9 13 216-1,21-36 1 4,13-25-279 8,24-47 1-16,21-47-157-2,38-50 0 14,33-43-485-14,28-20 0 17,18-24 1182-13,14 3 1 8,16-10-438-10,-29 41 0 13,-8 17-150-14,-26 36 1 14,-23 43 210-13,-37 68 1 0,-32 51-85 15,-25 26 0-11,-32 28-613-6,-2 4 1 8,-16 13 971-1,26-47 1 2,19-22-447-5,37-58 1 8,28-51-173-10,51-64 0 13,45-71 557-15,24-24 0 17,23-45-632-14,15 7 0 10,19-3 251-11,0 10 0 13,8 10 86-14,-22 55 1 14,-16 34 67-12,-46 43 0-3,-35 44-62 15,-29 50 1-13,-23 51-151 11,-34 14 1-12,-23 29-87 15,-4-12 0-15,-16 12 41 17,21-26 0-1,4-20 118-17,21-38 0 1,16-26 285 0,45-49 0 11,34-44-287-10,8-25 0 13,20-30-310-14,17 3 0 15,15-13 665-15,-10 25 1 15,0 5-688-11,-37 36 0-5,-25 31 310 14,-15 53 1-7,-22 36 128-7,-32 34 1 7,-29 36 200 9,-8 5 0-15,-15 5-412 15,-5-12 0-12,-5-18-23 11,20-35 1-14,10-31 193-1,25-32 0 13,16-37 85-12,14-11 1 15,14-29-280-15,24-29 0 15,28-29-588-15,-10 29 1 14,3 5 1178 11,-33 31 1-25,-17 32-450-1,-19 38 0 3,-13 29 168-2,-37 53 0 8,-37 43 32-7,-8 10 1 6,-19 20-400 9,-8-20 0-16,-9-15 185 1,29-48 1 12,17-28-57-13,45-73 0 14,32-58 102-14,44-28 1 15,40-49 172-15,10-5 0 15,20-28-620-15,4 23 0 14,10 3 776-14,-16 29 0 18,-16 24-367-13,-30 39 1-6,-26 40 41 0,-30 61 0 9,-30 48-450-2,-35 33 1 1,-41 32 498 9,5 3 1-15,-11 16 116-2,13-29 1 18,13-7-175-15,24-48 0 8,20-26-102-9,27-56 1 12,44-68-406-13,30-26 1 14,27-36 877-14,16-9 0 15,21-16-703-15,3 20 1 2,2 15 620 14,-20 33 0-11,-4 24-196-6,-42 61 0 8,-23 38-266-2,-52 51 1 3,-39 38-50 8,-15 17 0-15,-29 22 380-2,9-22 0 16,1-9-53-15,21-41 0 13,16-32-291-13,39-48 1 15,32-41-119-15,20-36 1 15,29-36 636-15,13-13 0 15,17-13-760 12,0 9 0-28,7 9 625 1,-6 15 0-1,-9 17-74 2,-29 26 1 3,-17 25-165-3,-25 21 0 9,-20 27-71 6,-19 21 1-16,-20 27-61 19,-28 19 0-17,-24 20 223-3,0-13 0 9,-12 0 74-8,4-21 1 16,-4-15-313-14,-13-14 1 9,-12-14 144-11,-10-20 1 16,-15-27 128-11,-17 1 1-6,-13-1-56 12,-19-9 0-10,-20 5-215 12,-20 9 0-13,-22 5 43 13,-47 22 1-13,-39 15 154 15,-21 21 1-15,-21 19 79 1,-5 10 0 13,-11 12-124-14,18-10 1 25,5 3-44-20,40-32 0-5,29-7-89-1,44-28 1 11,38-20 11-10,24-15 1 10,20-16 170-3,47 0 1-4,33-22 5 9,31 4 1-11,37-1-249 22,25-10 0-21,32-1 0-3,30 8 1 12,37 8 473-11,14 8 1 7,28 8-510 21,27 1 1-22,32-1 136-7,5 2 0 1,20 8 371-1,10-3 0 21,7 0-181-19,15-2 1-2,14 3-114 4,-9-6 1 4,0 6-339-3,-15-6 1 14,-17 3 642-16,-47 5 1 6,-35 2-661-7,-30 2 0 13,-31 3 290-14,-25 7 1 14,-25 3 224-14,-25 14 1 15,-24 12 124-15,-23 3 0 15,-24-3-330-16,-8 2 1 18,-2 1-1948-17,15-13 1991-1</inkml:trace>
    </iact:actionData>
  </iact:action>
  <iact:action type="add" startTime="46754">
    <iact:property name="dataType"/>
    <iact:actionData xml:id="d42">
      <inkml:trace xmlns:inkml="http://www.w3.org/2003/InkML" xml:id="stk32" contextRef="#ctx1" brushRef="#br3">4330 6751 1927 0,'0'0'0'8,"35"-44"47"-2,-5 44 0 3,7 12-47-3,0 0 0 4,5-2-600-5,14-3 0 5,19 5 595-5,6-9 0 5,18-3 324-5,2 0 1 6,3 0-1428-6</inkml:trace>
    </iact:actionData>
  </iact:action>
  <iact:action type="add" startTime="46866">
    <iact:property name="dataType"/>
    <iact:actionData xml:id="d43">
      <inkml:trace xmlns:inkml="http://www.w3.org/2003/InkML" xml:id="stk33" contextRef="#ctx1" brushRef="#br3">5706 6763 1356 0,'42'0'0'2,"30"0"-239"4,56-3 1 3,53-9 506-3,-8 5 1 3,14 2-110-2,1 3 1 1,2-1-1442-3</inkml:trace>
    </iact:actionData>
  </iact:action>
  <iact:action type="add" startTime="46940">
    <iact:property name="dataType"/>
    <iact:actionData xml:id="d44">
      <inkml:trace xmlns:inkml="http://www.w3.org/2003/InkML" xml:id="stk34" contextRef="#ctx1" brushRef="#br3">7546 6734 1580 0,'62'0'0'3,"44"-10"-584"2,30 10 0 5,32-5 1226-5,-12 10 0 4,4 5-1224-1,4-3 1 4,-4 0 1176-8,-9-7 1 6,2 0-1978-5</inkml:trace>
    </iact:actionData>
  </iact:action>
  <iact:action type="add" startTime="47045">
    <iact:property name="dataType"/>
    <iact:actionData xml:id="d45">
      <inkml:trace xmlns:inkml="http://www.w3.org/2003/InkML" xml:id="stk35" contextRef="#ctx1" brushRef="#br3">9382 6753 1345 0,'42'-5'0'2,"27"-2"214"-2,-15 7 0 1,-9 7-314 5,4-7 0 3,3 12-112-4,-15-9 0 4,-7-1 189-2,-6 1 1 2,-6-3 288-3,-18 0 0 3,0-8-31-3,-25-4 1 3,-10-2-190-3,-16 11 1 4,-11-9-657-4,-25 5 0 7,-14 2 1217-8,-47 1 0 3,-32-4-875-4,-8-6 1 4,-17-1 275-2,-10 8 1 3,-10-7 312-3,-5 4 1 3,-7 3-400-3,0-3 0 3,-10 5-290-3,-2-2 1 3,-6 0 473-3,-4-3 0 4,2-2 172-5,20 10 0 5,7 4-450-5,25 5 1 5,12 1 283-5,16 1 1 5,21 3-338-5,13-7 1 5,12 5 513-5,29-8 1 5,21 3-310-4,22 2 0 2,27-4-42-2,7-3 0 3,22 0-208-3,50 0 0 3,37 0 79-3,30-3 0 4,27-4 363-6,14 0 0 7,21 7-17-6,11 0 1 5,23 0-425-5,10 2 0 6,20 3-99-8,9 2 0 9,13-4 416-1,22-1 1-7,23 3 305 2,-4-5 0 1,9 7-149-1,-13-7 1 3,-8 5-34-3,-9 5 0 7,-11 6-175-6,-21-6 0 0,-13-3-678-3,-2 3 1 4,-13-3 1247-2,-39 3 0 3,-28-3-1233-3,-14 0 1 3,-15-7 1215-3,-25 0 1 3,-14 0-396-3,-30 0 0 3,-23-7-152-3,-34 7 1 3,-24-7-398-3,-38 4 0 4,-30-9 912-4,-9 5 1 2,-25-10-1031-2,-29 10 0 4,-26-3 971-5,-21 8 0 6,-23 4-352-6,-5 6 1 5,-17-4-179-5,-17 6 1 4,-20-3 15-4,-15-2 1 5,-17-5-93-5,12 0 1 6,2 7-122-7,11-7 0 6,12 0 270-4,5 5 0 3,14 5 412-3,31-10 0 3,21 2-803-3,23-4 1 3,22-1 852-3,32-4 0 3,32 7-580-3,18-5 1 4,14 5 45-5,25 0 1 6,27-2 148 0,15 2 0-8,40-10-224 1,26 6 0 6,26 4-376-4,34 4 0 3,22 1 853-4,15 7 1 5,10 0-205-4,22 3 0 3,20 2-601-3,15-1 0 3,-6 1 193-3</inkml:trace>
    </iact:actionData>
  </iact:action>
  <iact:action type="add" startTime="47963">
    <iact:property name="dataType"/>
    <iact:actionData xml:id="d46">
      <inkml:trace xmlns:inkml="http://www.w3.org/2003/InkML" xml:id="stk36" contextRef="#ctx1" brushRef="#br3">7682 6857 225 0,'99'2'0'1,"64"5"536"6,30-4 1 0,39-3-320-1,0-3 0 5,18-9-436-5,-18-5 0 2,3 5 72-2,-30 8 1 3,-20-4 432-3,-22 1 1 4,-20 0-113-6,-42 4 1 7,-26-6-154-6,-21 2 0 5,-27 4 20-5,-27-11 0 4,-25-1-329-3,-36 8 1 3,-36 0 423-3,-19 4 0 4,-22-4-415-5,-30 7 1 4,-30 0 651-3,-14 7 1 3,-23-2-281-4,-27 10 1 8,-24 2-97-3,-18 9 1-5,-15-4-15 1,-9 2 0 1,-8 2-49-1,17-6 1 3,10 4 6-4,15-5 1 6,8-5-408-1,27-1 1-4,21-13 707-3,21 2 1 6,17-4-102-3,34 2 1 3,28 0 16-3,32-13 1 3,27-1-214-3,22 4 0 3,20 6 56-3,30-8 0 4,31-3-140-4,28 1 0 2,35-6-352-2,31 8 1 6,35 7 743-4,15-2 1-1,23 7 31-2,16 7 0 2,18-7-292-2,17 0 0 5,10 0-123-4,15 0 0 4,12-12 44-5,17 10 1 5,15 2-48-4,8 0 1 3,2 0-516-4</inkml:trace>
    </iact:actionData>
  </iact:action>
  <iact:action type="add" startTime="79062">
    <iact:property name="dataType"/>
    <iact:actionData xml:id="d47">
      <inkml:trace xmlns:inkml="http://www.w3.org/2003/InkML" xml:id="stk37" contextRef="#ctx0" brushRef="#br0">13156 10073 0,'0'0'2,"0"0"3,0 0-3</inkml:trace>
    </iact:actionData>
  </iact:action>
  <iact:action type="add" startTime="79483">
    <iact:property name="dataType"/>
    <iact:actionData xml:id="d48">
      <inkml:trace xmlns:inkml="http://www.w3.org/2003/InkML" xml:id="stk38" contextRef="#ctx1" brushRef="#br0">2075 7775 1827 0,'0'0'0'8,"0"0"-13"-2,0 0 1 3,37 38-347-3,-7-4 1 3,14 12 528-3,1-5 0 4,-3 0-46-5,7-7 0 4,3-1 17-3</inkml:trace>
    </iact:actionData>
  </iact:action>
  <iact:action type="add" startTime="79592">
    <iact:property name="dataType" value="strokeEraser"/>
    <iact:actionData xml:id="d49">
      <inkml:trace xmlns:inkml="http://www.w3.org/2003/InkML" xml:id="stk39" contextRef="#ctx1" brushRef="#br2">8233 11793 1984 0,'25'17'0'4,"-5"-3"-382"2,-3-2 1 10,-5 0-380-15,-12-12 761 7</inkml:trace>
    </iact:actionData>
  </iact:action>
  <iact:action type="add" startTime="80603">
    <iact:property name="dataType"/>
    <iact:actionData xml:id="d50">
      <inkml:trace xmlns:inkml="http://www.w3.org/2003/InkML" xml:id="stk40" contextRef="#ctx1" brushRef="#br0">2080 7775 1995 0,'0'0'-36'5,"0"0"0"4,44 17-97-3,-19-5 0 3,0 2 86-3,12 15 1 3,12 5 175-3,13 7 1 3,7 7-72-3,-17-9 0 3,-5-8-104-3,-2 0 0 3,-6-4-19-3,-4-3 0 3,-8-2-25-3,-5-6 0 3,-2-4-85-3,-8 0 0 3,0-2-612-3</inkml:trace>
    </iact:actionData>
  </iact:action>
  <iact:action type="add" startTime="80984">
    <iact:property name="dataType"/>
    <iact:actionData xml:id="d51">
      <inkml:trace xmlns:inkml="http://www.w3.org/2003/InkML" xml:id="stk41" contextRef="#ctx1" brushRef="#br0">2107 8293 1950 0,'17'-15'0'8,"11"-6"-102"-2,1-6 0 3,8-9 282-3,8-10 1 4,9-4 7-5,-2 4 0 5,10-12-242-5,-8 3 0 4,3 4-53-3,-15 10 1 4,-10 10-49-5,-2 7 0 5,-6 2-1136-4</inkml:trace>
    </iact:actionData>
  </iact:action>
  <iact:action type="add" startTime="81254">
    <iact:property name="dataType"/>
    <iact:actionData xml:id="d52">
      <inkml:trace xmlns:inkml="http://www.w3.org/2003/InkML" xml:id="stk42" contextRef="#ctx1" brushRef="#br0">2485 7633 2051 0,'0'7'0'9,"8"10"82"-4,-4 4 0 5,1 6-14-4,-2 7 1 3,2 9-122-3,2 8 1 3,1 9-102-3,2 0 1 3,-8 3 94-3,3-5 0 3,-5-1 51-3,-5-11 0 3,3-5-384-3,-8-12 1 3,2-7-219-4</inkml:trace>
    </iact:actionData>
  </iact:action>
  <iact:action type="add" startTime="81557">
    <iact:property name="dataType"/>
    <iact:actionData xml:id="d53">
      <inkml:trace xmlns:inkml="http://www.w3.org/2003/InkML" xml:id="stk43" contextRef="#ctx1" brushRef="#br0">2087 8006 2062 0,'18'0'0'6,"6"3"-34"0,16-6 0 3,9-4 358-3,20-5 0 3,23-5-244-3,-16-2 1 3,4 2-335-3,-6 2 0 3,-5-1-1344-3</inkml:trace>
    </iact:actionData>
  </iact:action>
  <iact:action type="add" startTime="92666">
    <iact:property name="dataType"/>
    <iact:actionData xml:id="d54">
      <inkml:trace xmlns:inkml="http://www.w3.org/2003/InkML" xml:id="stk44" contextRef="#ctx1" brushRef="#br3">14031 6659 1748 0,'17'0'0'6,"15"-7"-96"0,-7 0 1 3,-5-10-158-3,9 0 0 4,3-2-412-5</inkml:trace>
    </iact:actionData>
  </iact:action>
  <iact:action type="add" startTime="92748">
    <iact:property name="dataType"/>
    <iact:actionData xml:id="d55">
      <inkml:trace xmlns:inkml="http://www.w3.org/2003/InkML" xml:id="stk45" contextRef="#ctx1" brushRef="#br3">14446 6553 135 0,'32'3'0'1,"25"6"292"-1,17-6 0 1,-5 1-845 20</inkml:trace>
    </iact:actionData>
  </iact:action>
  <iact:action type="add" startTime="92791">
    <iact:property name="dataType"/>
    <iact:actionData xml:id="d56">
      <inkml:trace xmlns:inkml="http://www.w3.org/2003/InkML" xml:id="stk46" contextRef="#ctx1" brushRef="#br3">15330 6628 707 0,'52'0'0'0,"32"0"246"0,59 14 0 2,-5-9-1147 3</inkml:trace>
    </iact:actionData>
  </iact:action>
  <iact:action type="add" startTime="92835">
    <iact:property name="dataType"/>
    <iact:actionData xml:id="d57">
      <inkml:trace xmlns:inkml="http://www.w3.org/2003/InkML" xml:id="stk47" contextRef="#ctx1" brushRef="#br3">16617 6724 382 0,'86'-5'0'0,"63"5"390"1,28-7 1 1,38-2-298 3,15-6 0 6,20-7-212-7,-1 8 1 6,3-3-627-5</inkml:trace>
    </iact:actionData>
  </iact:action>
  <iact:action type="add" startTime="92904">
    <iact:property name="dataType"/>
    <iact:actionData xml:id="d58">
      <inkml:trace xmlns:inkml="http://www.w3.org/2003/InkML" xml:id="stk48" contextRef="#ctx1" brushRef="#br3">19151 6582 1233 0,'57'0'0'1,"40"0"-33"0,26 0 0 7,38 0 277-4,-35-5 1 5,2 3-1489-3</inkml:trace>
    </iact:actionData>
  </iact:action>
  <iact:action type="add" startTime="92964">
    <iact:property name="dataType"/>
    <iact:actionData xml:id="d59">
      <inkml:trace xmlns:inkml="http://www.w3.org/2003/InkML" xml:id="stk49" contextRef="#ctx1" brushRef="#br3">20186 6536 259 0,'0'0'0'0,"0"0"215"2,0 0 0 5,0 0-384-2,-19-7 0 5,-23 2 805-4,-18-2 0 3,-19 2-1193-2,-52 3 1 2,-46-1 1109-2,-14 1 0 0,-19 2-558 0,-7 0 0 2,-13-5-442-4,-14 0 1 4,2 3 82-2</inkml:trace>
    </iact:actionData>
  </iact:action>
  <iact:action type="add" startTime="93100">
    <iact:property name="dataType"/>
    <iact:actionData xml:id="d60">
      <inkml:trace xmlns:inkml="http://www.w3.org/2003/InkML" xml:id="stk50" contextRef="#ctx1" brushRef="#br3">17338 6466 359 0,'-99'-2'0'0,"-64"-12"461"2,-34-1 1 4,-48-2-255 0,11 5 1 4,-8 0-564-5,17 7 0 4,7 10 523-4,18-5 0 5,15 7-312-2,29-7 0 1,25 3 490-5,20 4 1 8,20 0-364-7,29-4 0 3,28 6 19-4,16-6 0 6,13 4-30-4,28 7 0 3,-1 1-1125-3</inkml:trace>
    </iact:actionData>
  </iact:action>
  <iact:action type="add" startTime="93275">
    <iact:property name="dataType"/>
    <iact:actionData xml:id="d61">
      <inkml:trace xmlns:inkml="http://www.w3.org/2003/InkML" xml:id="stk51" contextRef="#ctx1" brushRef="#br3">15202 6572 1356 0,'46'5'0'0,"36"7"-423"0,66 0 0 1,-5 0 206 3</inkml:trace>
    </iact:actionData>
  </iact:action>
  <iact:action type="add" startTime="93311">
    <iact:property name="dataType"/>
    <iact:actionData xml:id="d62">
      <inkml:trace xmlns:inkml="http://www.w3.org/2003/InkML" xml:id="stk52" contextRef="#ctx1" brushRef="#br3">16587 6676 942 0,'99'0'0'1,"69"2"260"0,30 1 1 4,34 4-119 1,5-5 0 5,15 3-212-7,2-5 0 5,1 0-1058-3</inkml:trace>
    </iact:actionData>
  </iact:action>
  <iact:action type="add" startTime="93385">
    <iact:property name="dataType"/>
    <iact:actionData xml:id="d63">
      <inkml:trace xmlns:inkml="http://www.w3.org/2003/InkML" xml:id="stk53" contextRef="#ctx1" brushRef="#br3">19146 6659 1311 0,'52'0'0'2,"40"-12"-478"-2,2 10 0 6,22-1 1068 0,-25-4 0 3,-7 0-487-3,-32 7 1 3,-22 0-240-3,-53-3 1 3,-36-4-43-3,-32 7 1 3,-30-5 531-3,-18 3 1 4,-21-3-400-5,-16 0 0 6,-19 3-505-7,-25-1 0 8,-22 3 420-3,-15 3 1-3,-19-1 438-1,-21 3 0 3,-21 2-71-2,6-2 0 2,1 5-51-2,7 4 1 4,10-4-28-5,30-3 0 5,20-7-412-5,21 5 0 5,23-3 307-5,15 6 1 9,22-8-440-10,27 4 0 3,30-1 762-1,19 4 1 3,30-5-377-3,20-2 1 7,25 0-492-8,37 13 0 0,32 1 789 1,34 0 0 5,35 3-391-3,22 0 1 0,25 2 344-3,20-4 1 2,24-1-371-1,18 3 1 4,19 7-1-5,11-9 0 5,14-1-217-5,10 1 0 5,12 9 183-5,-2 2 1 6,0 1 601-7,-13-1 1 6,-11-6-109-5,-19-4 0 4,-11 1-241-3,-10-7 1 5,-13-3-790-3,-24-7 0-1,-30-5 1250-2,-25 3 1 4,-27 0-466-3,-35-10 0 3,-34 7-99-3,-19-3 1 3,-21 4-287-4,-54-8 0 6,-37-5 148-2,-25 2 0-2,-22-11 174-3,-22 6 0 5,-25-8 232-3,-22 11 1 3,-24 2-269-3,-19-2 1 3,-16-2-44-3,-20 2 0 3,-20 0-42-3,-5 0 0 2,-7-2-77-1,10-7 1 4,2 6-119 3,5-4 1-13,5 7 753 5,22 1 0 1,10 1-254-2,35 3 1 5,29 7-929-5,13-7 0 5,12 10 1352-5,37-1 1 6,27-4-635-7,28 7 1 7,29-5-36-7,15 3 1 7,17 2-43-6,35 2 0 4,-1-2-1183-3</inkml:trace>
    </iact:actionData>
  </iact:action>
  <iact:action type="add" startTime="94153">
    <iact:property name="dataType"/>
    <iact:actionData xml:id="d64">
      <inkml:trace xmlns:inkml="http://www.w3.org/2003/InkML" xml:id="stk54" contextRef="#ctx1" brushRef="#br3">14572 6659 1423 0,'66'0'0'0,"50"-7"-97"1,43 7 1 4,-1 0-743 2</inkml:trace>
    </iact:actionData>
  </iact:action>
  <iact:action type="add" startTime="94190">
    <iact:property name="dataType"/>
    <iact:actionData xml:id="d65">
      <inkml:trace xmlns:inkml="http://www.w3.org/2003/InkML" xml:id="stk55" contextRef="#ctx1" brushRef="#br3">15999 6700 124 0,'104'3'0'1,"67"6"374"7,41-2 1-3,50 5-158 1,17-2 0 3,27 0-11-3,3-1 0 3,7-16-39-3,-9 7 1 6,-11-2-93-6,-19-1 1 0,-18-4-277 0,-22 0 0 3,-19 4 226-3,-36-9 1 5,-21 5-314-2,-28 2 1-4,-24 1 596 0,-23-9 1 4,-21-1-214-4,-26 0 1 8,-19-1-237-8,-42-7 0 2,-33-7 95-2,-24 1 0 5,-27 3 254-4,-27 6 1 3,-25-5-220-3,-23 14 1 5,-24 3-359-5,-12 2 0 1,-20 5 33-1,-28 0 1 3,-16 0 538-3,-18 0 1 5,-25 0-6-1,13-7 1-4,0 2 14-2,0 8 1 4,2 4-72-1,12 0 1 1,13 3-46-2,15-3 1 4,17 5-254-5,18-2 0 4,14-5-35-3,15 4 0 3,19-6 406-3,23 11 1 5,30-9-216-7,24 5 0 6,23 4-208-5,19-7 1 4,28 3 207-3,9-3 0 4,23-2 78-5,34 9 1 5,32 3-227-5,23-7 1 5,24 4 73-4,30-2 1 5,19 0-409-5,33 1 1 0,29-4 979 0,8 10 1 4,17-2-348-5,13 5 1 4,14 9-78-3,27-2 0 4,16 0-49-5,4-5 0 5,7-9 5-5,-7 2 0 5,1-10-96-5,-11 2 0 5,-15-4-32-4,-2-5 1 6,-7 0-288-4,-13-5 0-1,-14-11 755-3,-35 4 1 4,-23-3-257-3,-14-2 0 5,-18 0 31-4,-41 0 0 3,-38 3-218-4,-21 4 1 5,-31 6 150-5,-21-9 0 5,-28 1-78-4,-37-4 0 2,-37-4-698 0,-25 3 0-1,-29-7 1285 0,-22 12 1 1,-28 7-516-1,-22 3 0 2,-22 2-86-3,-20 2 1 3,-22 11 23-3,-35-4 0 3,-32 10-14-4,5-9 0 5,-14-3 0-5,14 5 0 5,2-9-32-5,21-3 0 5,11 2-144-4,41-4 0 3,29-10-53-3,9 2 1 3,26 0 432-3,36-14 1 3,3 7-1480-3</inkml:trace>
    </iact:actionData>
  </iact:action>
  <iact:action type="add" startTime="129458">
    <iact:property name="dataType"/>
    <iact:actionData xml:id="d66">
      <inkml:trace xmlns:inkml="http://www.w3.org/2003/InkML" xml:id="stk56" contextRef="#ctx1" brushRef="#br3">13952 15358 1950 0,'-20'3'32'2,"-12"1"1"8,-15 4-34-4,20-8 1 3,7 2 46-4,8-2 1 5,12-2-42-5,0 2 0 5,19-12 35-5,-1 7 0 5,14 2 6-5,-3-2 1 5,11 5-48-4,-8 0 1 2,-2 0-24-2,-1 0 1 4,3 0-26-5,-7 0 0 4,0 5-55-1,4-5 1 0,4-5-154-2,4 3 1 3,7-3-190-3,-7 5 1 3,3-7 710-3,2 5 1 3,7-1 31-3,0 3 1 4,1 0-119-6,-1 0 0 6,-9 0-75-4,-3 0 1 3,-3-2-111-4,1 2 1 5,0-3-95-4,-3-4 1 3,5 5-123-4,-5 2 1 6,5 2-123-7,0 5 0 7,0-4 455-7,0-1 1 8,5 1 213-2,5-3 1-4,7 0-110-3,-4-3 0 6,-1 1-119-3,1-1 0 3,-6 3-142-4,-2 0 0 6,-2 0-110-6,2 3 1 4,-3 4-181-3,3 0 0 3,-5-2 290-3,0 2 1 4,8-4 343-5,-3-3 0 4,7 0-106-3,-5 0 0 3,-4 0-79-3,-3 0 1 4,-2 0-64-5,-3 2 0 4,-5-2-53-3,0 3 0 3,-2-3-46-3,-3 2 1 4,0-2-77-5,10 0 1 4,5-2-480-3,15-3 1 3,15-7 1216-3,7 2 1 3,20 0-543-3,-3-4 1 3,11-1-678-3,16-1 0 3,23-9 1181-3,-15 11 1 4,0 2-497-5,-20 5 1 4,-9 7-363-3,-4-3 1 4,-4 3 390-4,3 0 0 3,2 0 97-4,-28 0 0 5,-16 3-169-5,-1-3 0 5,-4 0-70-5,-6 0 0 5,-7 0-29-5,-2 2 0 5,-1 1-40-4,-6-1 0 3,1 5-64-3,4-7 1 3,-1 0-8-3,5 0 0 2,5 0 451-2,2 0 0 4,6-9-96-5,2 6 1 5,5 1-87-5,0 2 0 5,-8 0-95-4,-2 0 0 3,-2 0-116-4,4 0 0 5,3 0-218-5,2 0 0 4,6-3 404-3,1 3 0 4,4-7 146-5,-1 5 0 5,0-1-77-4,-9 3 1 4,-3 0-129-6,-15 0 0 7,-8 0 3-7,-1 0 0 6,-4 0-54-4,-4 0 0 4,-2-2 19-6,-3-3 1 6,-3 0-12-4,5 3 0 3,1-5-12-4,-1 4 1 5,3-2-30-4,2 3 0 3,3 2-43-4,0 0 1 5,2-5 21-5,3 10 0 5,-1-3-34-5,1 3 1 5,2-2 336-5,8 4 1 6,-3-5-48-7,5 3 1 6,0-5-19-5,-5 5 1 5,5-3-108-4,-7-2 1 3,-6 3-38-3,-4-1 1 4,-5 5-9-5,0-7 0 4,-3 3-1-4,-2-1 1 6,0 3-19-6,-10-5 0 4,15 7 20-3,-15-7 1 3,15 3-29-4,-15-3 0 5,9 0 66-5,-9 0 0 5,0 0-58-4,0 0 1 3,0 0 23-3,0 0 1 3,-19 2-96-3,-6 0 1 3,-7 1-139-4,-10 4 1 5,-10-5 148-4,-2 3 0 4,-8 3 468-5,-2-1 1 5,-3 0-278-5,-2-5 1 4,-8 1-343-3,-9-1 1 3,-8 3 346-3,-20-5 1 4,-12 0 57-5,13-5 1 4,2 3-368-4,-3-3 1 6,3-2 234-6,0 2 0 5,-5 3 155-5,9 2 1 4,6-8-444-3,-10 3 0 3,-8 3 352-3,1 2 0 2,-1 2 2-2,-2 8 0 4,0-5-564-4,-10 7 0 3,-2-5 908-3,7 3 1 3,5 4-704-4,-8-2 1 6,-9-4 449-7,7 1 0 6,3-4-147-5,-3 5 0 6,0-3-344-6,0 0 1 4,0-4 645-3,7 1 0 5,6-1-620-3,-6 4 0-3,-4-5 407 1,7 1 1 2,0-1-16-2,5 5 1 4,5-4-490-5,-1-1 0 5,-1-4 631-5,4-1 0 5,3-6-153-4,17 6 0 3,10-1-229-3,-3 4 0 3,1 2-220-3,2 0 1 6,10 8 574-3,12-5 1-5,20 0-148 2,0 2 0 2,12-2-38-2,8 2 0 3,9-2-226-3,21-3 0 5,6 8 98-3,23-8 1-3,20 1 352 0,7-6 1 5,20 1-488-4,10-5 1 4,12 2 411-5,42-10 0 6,35-2-544-1,-3 1 0-2,15-4 701-7,-4 8 0 8,6 0-506-3,6-2 0 3,2 11 17-3,0-9 0 3,2 10 432-3,-7-5 0 3,-7 2-666-3,14 2 0 5,-2 1 648-2,-15-5 0-4,-17 2-364 0,5-2 1 4,0 2 136-3,-20 3 0 3,-10-1-108-4,0-2 0 6,3 3 195-6,-25 4 0 5,-8 6-647-5,-4-8 1 5,-11 2 894-5,3 0 1 4,-2 6-268-2,-15-6 1 2,-12-2-288-3,4 0 1 5,3-2-32-1,-3-3 1-6,-2 0 463 0,-2 3 1 5,-6-6-186-3,-19 3 1 3,-15 3-80-2,-2-5 0 1,-6 4-74-2,3-1 1 4,3 1-111-4,2-4 0 3,-5 2-56-4,-7 3 0 9,-3 2 247-10,-2-3 1 2,-1 3 94 0,-6 0 0 4,-6 3 13-4,-12-3 0 2,10 0-54-1,-10 0 0 2,0 0-23-4,0 0 1 5,-10 0 59-5,10 0 0 5,-10 0-63-4,10 0 0 3,-7 0-31-3,7 0 1 3,0 0-11-4,0 0 0 5,0 0 1-5,0 0 1 6,0 0-66-4,0 0 0 1,0 0 58-3,0 0 1 5,0 0-19-5,0 0 1 4,7 0 86-4,3 0 0 5,2 0-43-5,3 0 1 5,2 0 37-5,-2 0 0 5,2 0-14-5,1 0 0 5,-1 0-244-5,-2 0 1 6,0 0-1529-6</inkml:trace>
    </iact:actionData>
  </iact:action>
  <iact:action type="add" startTime="159088">
    <iact:property name="dataType"/>
    <iact:actionData xml:id="d67">
      <inkml:trace xmlns:inkml="http://www.w3.org/2003/InkML" xml:id="stk57" contextRef="#ctx0" brushRef="#br3">29577 11303 0,'0'0'5,"0"0"4,0 0-7,0 0 8</inkml:trace>
    </iact:actionData>
  </iact:action>
  <iact:action type="add" startTime="159427">
    <iact:property name="dataType"/>
    <iact:actionData xml:id="d68">
      <inkml:trace xmlns:inkml="http://www.w3.org/2003/InkML" xml:id="stk58" contextRef="#ctx1" brushRef="#br3">23763 6748 2028 0,'0'0'0'9,"42"12"-116"-4,-10-4 0 5,8 6 103-4,-1 0 1 3,6-1 165-4,4 1 1 5,8 3-101-4,2-3 1 3,6 1-211-3,1-1 0 3,1-9-1147-3</inkml:trace>
    </iact:actionData>
  </iact:action>
  <iact:action type="add" startTime="159557">
    <iact:property name="dataType"/>
    <iact:actionData xml:id="d69">
      <inkml:trace xmlns:inkml="http://www.w3.org/2003/InkML" xml:id="stk59" contextRef="#ctx1" brushRef="#br3">24682 6931 1020 0,'20'5'0'1,"14"2"375"-1,11-2 1 1,12 5-376 2,2 4 0 6,10-6-567-3,0 1 0 3,10-4 1014-3,25 2 0 3,17-4-219-3,-7-3 0 5,2 0-886-7,2 0 1 5,1-7 1263-3,5 7 0 5,6 4-638-2,-4-1 0-4,5-3-47 0,3 5 0 4,-1-5 356-2,3-5 0 2,5 5-970-4,-3-7 0 5,5 2 1334-5,-12 2 0 5,-2 3-1049-5,-3-7 0 5,0 7 703-5,0 7 0 4,0-4-86-3,-8-1 1 4,-7 5-729-5,-2-4 0 6,-5 2 830-7,-3-5 0 5,-5-5-102-3,-7 5 0 4,-7 0-304-5,-6-7 1 5,-6-1-269-5,-4-6 0 4,-4-3 311-3,-3 0 1 4,-2-2 357-5,-15 0 1 5,-7-1-145-5,-3 3 1 4,-2-9-69-3,-8 9 0 5,-7 3-109-3,-8 1 0-2,-9 1-254-1,-28 5 0 6,-22-10 395-7,-15 5 1 5,-19 5 6-3,-15 0 1 5,-18 4-248 1,-49 3 1-9,-37-7-335 1,-15 7 1 5,-19 7 798-3,-11-14 1 4,-9 2-195-4,-18 3 1 3,-12-3-107-4,-10 0 1 5,-7-2-8-5,0-3 0 5,-3 6-93-4,17-6 0 3,13 5-167-4,12-4 1 5,20 6 118-4,15-9 1 3,17 10 328-4,45-8 0 4,27 3-200-2,34-3 1 2,37-2-110-3,18 2 0 3,27-2 127-3,27 3 1 3,27 2-117-4,27 4 0 5,23-2-401-5,39 13 1 6,27-4 862-2,15 1 1 3,28 0-321-11,26-3 1 5,25 6-75 1,27 1 0 2,30-4 13-3,27 2 0 3,23 8-16-4,12-1 0 5,17 3-110-4,0-5 0 3,4-2-42-3,-6-1 1 3,-1 1 31-4,-21-3 0 6,-13-2 319-7,-35 2 1 6,-27-2-6-5,-34 5 1 5,0 4-1785-4</inkml:trace>
    </iact:actionData>
  </iact:action>
  <iact:action type="add" startTime="160383">
    <iact:property name="dataType"/>
    <iact:actionData xml:id="d70">
      <inkml:trace xmlns:inkml="http://www.w3.org/2003/InkML" xml:id="stk60" contextRef="#ctx1" brushRef="#br3">30497 6794 1547 0,'22'0'0'0,"18"2"185"2,-13 1 0-2,-5 4-185 2,-12-4 0 7,-13 4-613-1,-58 7 1-1,-43 3 1154 0,-24 2 0 4,2-2-1950-7</inkml:trace>
    </iact:actionData>
  </iact:action>
  <iact:action type="add" startTime="160466">
    <iact:property name="dataType"/>
    <iact:actionData xml:id="d71">
      <inkml:trace xmlns:inkml="http://www.w3.org/2003/InkML" xml:id="stk61" contextRef="#ctx1" brushRef="#br3">29457 6915 1043 0,'-94'0'0'0,"-64"0"304"0,-45 0 1 17,-49-3-132-17,-7 6 1 5,-22-3-142-1,-28 0 0 6,-35-3-52-4,1 1 0 5,-13 2 16-7,15-5 1 6,5 3 55-5,23 4 1 5,6 8 49-5,23-10 0 5,10 0-202-5,35 4 1 5,26 4-74-5,25-6 1 5,28 0 167-5,31-4 0 4,33-8 167-3,24 6 1 4,33 4-290-5,39 0 0 4,27-3 119-3,42 6 1 3,40 1 172-3,27 4 0 4,24-6-133-5,28 0 0 5,17 3-246-5,27 5 0 5,28 2 176-5,21 2 1 4,28-6 81-3,15 1 1 4,21-6 5-5,-1-3 0 5,7 2 56-5,-13 1 0 5,-2 4-188-6,-17 0 1 7,-16 7-258-6,-28-14 1 4,-23 0 800-2,-37 0 1 1,-30 8-856-2,-30-8 1 4,-29 4 768-5,-27-4 1 4,-27 0-319-4,-23-4 1 5,-24-4-184-5,-37-6 0 6,-1 0-1313-6</inkml:trace>
    </iact:actionData>
  </iact:action>
  <iact:action type="add" startTime="160905">
    <iact:property name="dataType"/>
    <iact:actionData xml:id="d72">
      <inkml:trace xmlns:inkml="http://www.w3.org/2003/InkML" xml:id="stk62" contextRef="#ctx1" brushRef="#br3">29583 6927 1804 0,'-67'-5'0'1,"-44"2"-224"0,-35-11 0-1,-36-3 221 5,-26 3 1 5,-27-3 308-4,-14-3 1 3,-20-4-213-3,-33 5 0 4,-21-5-71-5,-13 7 1 5,-10 5-24-5,5 5 0 4,-2 4-13-3,9 6 0 4,8 4 12-5,7 0 0 4,8-2 106-3,12 5 0 5,10-3-2-2,25 0 0-2,19-4-350-2,26-3 1 2,21 0 435-1,33-3 0 4,26-6-556-5,38 4 1 5,32-5 356-5,27-2 0 4,32-10 327-3,44 3 1 4,41-3-317-5,26 8 0 5,35 2 35-5,24 5 0 5,30 4-250-5,25 6 0 8,25 4 36-7,42 12 1-1,36 0 302 2,26 10 0 2,26 3 26-4,20-1 0 4,16 0-178-3,9-2 0 3,9 3-681-3,4-8 1 4,4-3 1245-5,-19 1 1 5,-13-7-314-5,-15 1 0 5,-14-11-340-5,-33 10 1 5,0-3-1317-5</inkml:trace>
    </iact:actionData>
  </iact:action>
  <iact:action type="add" startTime="181046">
    <iact:property name="dataType"/>
    <iact:actionData xml:id="d73">
      <inkml:trace xmlns:inkml="http://www.w3.org/2003/InkML" xml:id="stk63" contextRef="#ctx1" brushRef="#br3">25112 8939 1737 0,'22'0'0'8,"13"-3"-108"-1,7 3 0 2,10 0 305-3,4 0 0 3,9 0-194-4,-6 0 0 5,5-5-168-4,-7 3 1 3,5 0-343-3,-1-1 1 5,-4 1 258-6</inkml:trace>
    </iact:actionData>
  </iact:action>
  <iact:action type="add" startTime="181175">
    <iact:property name="dataType"/>
    <iact:actionData xml:id="d74">
      <inkml:trace xmlns:inkml="http://www.w3.org/2003/InkML" xml:id="stk64" contextRef="#ctx1" brushRef="#br3">26011 8922 863 0,'15'0'0'1,"15"0"302"-1,4-3 1 0,8-1-240 7,0 1 1-1,3 1-232 0,-1 2 1 4,0-3-677-5</inkml:trace>
    </iact:actionData>
  </iact:action>
  <iact:action type="add" startTime="181248">
    <iact:property name="dataType"/>
    <iact:actionData xml:id="d75">
      <inkml:trace xmlns:inkml="http://www.w3.org/2003/InkML" xml:id="stk65" contextRef="#ctx1" brushRef="#br3">26634 8893 998 0,'19'-2'0'2,"16"-8"283"5,-1 7 0 0,6 3-251 0,4-12 1 2,-2 8-298-3,5-4 1 3,0 1-435-3</inkml:trace>
    </iact:actionData>
  </iact:action>
  <iact:action type="add" startTime="181337">
    <iact:property name="dataType"/>
    <iact:actionData xml:id="d76">
      <inkml:trace xmlns:inkml="http://www.w3.org/2003/InkML" xml:id="stk66" contextRef="#ctx1" brushRef="#br3">27167 8845 91 0,'15'0'0'0,"7"-8"426"1,10 8 1 2,10 0-145 1,3 0 1 6,-3-4-170-4,0 4 0 3,-3 0-199-4,6 0 1 5,4 0-413-4,-2-3 1 3,2-2 254-4</inkml:trace>
    </iact:actionData>
  </iact:action>
  <iact:action type="add" startTime="181442">
    <iact:property name="dataType"/>
    <iact:actionData xml:id="d77">
      <inkml:trace xmlns:inkml="http://www.w3.org/2003/InkML" xml:id="stk67" contextRef="#ctx1" brushRef="#br3">27856 8809 639 0,'10'2'0'0,"12"8"318"1,6-1 0 2,9-2-111 2,2 1 0 4,8-6-149-3,0-2 1 3,2-2-332-4,-2 2 0 5,3 0-106-4,-3 0 0 3,-3 0 266-3,-2 0 0 3,-2 0 387-3,-3 2 0 3,0 1-45-3,0 1 1 3,0-4-8-2,2 0 0 1,3 0-138-2,-7 0 0 4,0-4-88-2,-1 4 0 0,-2 0-115-1,0 4 1-1,-7 4-7 0,2-6 0 4,0 0-240-5,3 3 1 4,0 2 11-3</inkml:trace>
    </iact:actionData>
  </iact:action>
  <iact:action type="add" startTime="181682">
    <iact:property name="dataType"/>
    <iact:actionData xml:id="d78">
      <inkml:trace xmlns:inkml="http://www.w3.org/2003/InkML" xml:id="stk68" contextRef="#ctx1" brushRef="#br3">29114 8893 393 0,'0'0'0'1,"22"0"437"0,5 2 0 1,5 3-194 3,5 0 0 4,8-3-157-3,-1-2 1 3,3-2-154-3,-10-3 1 3,3 3-185-3,-1-1 0 3,3 1-147-3,-2 0 1 3,-1-3 184-3</inkml:trace>
    </iact:actionData>
  </iact:action>
  <iact:action type="add" startTime="181803">
    <iact:property name="dataType"/>
    <iact:actionData xml:id="d79">
      <inkml:trace xmlns:inkml="http://www.w3.org/2003/InkML" xml:id="stk69" contextRef="#ctx1" brushRef="#br3">29790 8881 807 0,'0'0'0'1,"23"14"296"0,-1-4 1-1,8-5-114 6,2-5 0 3,5 0-142-3,-8 2 1 4,1-2-78-5,-5 3 1 4,-6 4-66-3,-4-2 1 3,-2-5-53-3,-13 0 1 3,9 9 41-2,-9-9 1 1,0 8-2-2,0-8 1 3,0 0 43-3,0 0 1 4,0 0-112-5,-12 7 0 5,0-7 32-5</inkml:trace>
    </iact:actionData>
  </iact:action>
  <iact:action type="add" startTime="181985">
    <iact:property name="dataType"/>
    <iact:actionData xml:id="d80">
      <inkml:trace xmlns:inkml="http://www.w3.org/2003/InkML" xml:id="stk70" contextRef="#ctx1" brushRef="#br3">29655 8980 651 0,'14'0'0'1,"9"0"425"4,-53 2 0 4,-32 0-312-2,10 1 0 1,-7-3-439-2,-13 0 0 3,-7 0 148-3,-2 2 1 3,-1 6 733-3,6-6 0 4,7 5-420-5,4 3 0 5,4-8-234-5,-11 5 0 4,-5-4-496-3,-4 2 1 5,-3-10 1139-7,0 10 1 6,2-3-374-5,3 5 0 5,8-4-392-5,-18 6 0 5,-3-1-70-5,3 4 1 5,1 0 757-5,1-7 0 6,3 7-400-7,12-10 0 6,8-2-186-4,-10 5 0 3,-5 2-518-4,-2-2 1 5,-6-3 1284-5,-4 8 1 5,-8-5-664-5,-25 12 1 5,-16 4-471-4,6-4 1 3,1-2 1092-3,12-3 0 3,7-10-771-3,1 3 1 2,1-5-58 1,4 0 0 1,1-3 655-4,19 1 1-1,16 2-526 1,-10-2 0 4,1-6-552-5,-23 6 0 6,-12 0 1200-6,35 2 1 5,21-8-440-5,3 4 1 4,10 1-112-3,10 1 0 3,10 2-18-4,-5-8 1 5,3 8-46-4,4-2 0 3,5-3 23-3,5 5 0 3,5-2 3-3,0 2 0 3,6-7 28-3,4 7 1 3,-5-8 48-3,5 8 1 3,19-21-52-3,4 13 0 3,6-6-286-4,18 2 1 6,15 0 181-6,14 5 0 4,16-8 456-4,9 3 1 5,5-2-1088-5,43-3 1 5,26 2 1442-4,-14-1 0 3,-1 3-1366-3,-4 9 0 3,-6 4 1253-3,-9 0 1 3,-5 2-629-3,7-2 0 3,3-2 107-3,5 2 0 4,4-8-109-5,1 4 0 5,0-4 79-6,-1 1 0 7,1 5-43-6,-3-5 0 4,-2-6-210-3,-8 9 0 4,-2-4 526-5,-15-1 0 4,-13 4-645-3,-6-7 0 4,-9-3 44-5,-11 3 0 6,-8 10 659 0,-12 0 0-7,-11-6-215 3,-9 4 0-1,-10 4-97-1,-9 0 1 5,-14 4-27-5,-4-4 1 5,-2 0-77-5,-8 0 0 5,0 0-34-5,0 0 1 5,-13 0-172-5,-19 0 1 5,-20-4 78-4,-2 4 0 3,-10 0 644-3,-13 4 0 4,-12 4-607-5,-10-8 1 4,-9 2 154-3,-33-2 0 3,-27 7 92-3,-5 0 1 3,-10-2-119-3,5 5 1 3,-2 2-236-3,-3-7 0 4,-2-3 574-5,0 5 0 6,0-4-1110-3,-6 2 0-1,1-1 1389-3,5 4 0 5,2 4-770-3,5-3 1 3,3 13 343-3,12-5 0 5,12 0-650 0,5 0 0-8,11 0 918 2,33-8 0 4,31 3-424-3,19-7 1 4,25-3-89-5,9 6 1 4,16-8-161-3,24-8 0 3,22 6 31-3,26 0 0 3,21-6 519-3,33-1 1 3,29-3-650-3,17 7 0 6,20-2 461-4,1-5 1 0,9-3 71-5,2 6 1 5,8-6-599-2,5 3 0 5,7 10 374 3,-2-13 0-12,5 1 328 3,-8 2 1 2,-2-3-978-1,-5 1 0 3,-5-3 1194-3,-17 2 0 3,-20-1-1013-3,-15 11 1 3,-12-7 995-3,-13 4 0 3,-9 1-630-3,-18-2 0 3,-14 4-468-3,-8-2 0 3,-13-1 860-3,-11 3 0 4,-11-2-87-5,-9 7 0 4,-10 3-106-3,-13 1 0 4,-10-4-13-5,-2 0 1 4,0 0-91-3,0 0 1 4,0 0-38-4,0 0 0 4,-10 5-1-5,1-5 1 4,-1 0 109-4,-8 0 0 6,-6 0 119-7,-1 0 0 6,-5 0-37-4,-14 0 1 3,-10-5-146-3,-6 1 1 3,-4-1-343-3,-15 2 0 3,-10 3 443-3,-10 0 0 3,-7 0-13-3,-37 3 1 4,-28 11-264-5,-2-11 1 5,-2 9 277-5,-5-7 0 5,-3-5-44-5,3 9 1 4,-1-2-360-3,-2-2 1 4,1-5 639-6,6 3 0 6,6 1-780-4,4 6 1 5,6-3 850 0,7 10 0-8,9 3-624 4,-4-6 0 0,2 0 316-1,8 6 1 3,7 1 91-3,18 1 1 2,11-5-441-1,6-3 0 3,7-6-247-6,15-1 0 6,12 0 901-5,15-2 1 5,18-10-299-4,4 5 1 3,10-2-63-3,3 2 1 3,2 0-115-3,10 0 0 3,0 0-359-3,22 0 1 3,13 0 811-3,17 0 1 5,19 2-205 3,1-2 1-12,12 0-819 4,34-2 0 0,33-3 1221 0,0 5 1 3,9 0-1368-3,13 0 1 4,12 0 1480-5,-2 5 1 4,0-3-858-2,5 5 1 1,4 1 112-3,-1-4 1 6,1-1 327-6,3-1 1 4,1-2-1953-3</inkml:trace>
    </iact:actionData>
  </iact:action>
  <iact:action type="add" startTime="183964">
    <iact:property name="dataType"/>
    <iact:actionData xml:id="d81">
      <inkml:trace xmlns:inkml="http://www.w3.org/2003/InkML" xml:id="stk71" contextRef="#ctx1" brushRef="#br3">28649 9057 1692 0,'52'-3'0'0,"0"-1"-1209"0</inkml:trace>
    </iact:actionData>
  </iact:action>
  <iact:action type="add" startTime="183994">
    <iact:property name="dataType"/>
    <iact:actionData xml:id="d82">
      <inkml:trace xmlns:inkml="http://www.w3.org/2003/InkML" xml:id="stk72" contextRef="#ctx1" brushRef="#br3">29227 9035 1670 0,'40'5'0'0,"26"-3"69"1,4-2 1 7,11-2-611-8,-4-5 1 9,2-1 738-3,-15-1 0 3,-10-1 13-3,-19 5 0 3,-18 3-129-4,-2 0 1 6,-8-6-78-5,-7 8 0 3,0 0-154-4,-12-2 1 4,-5-3 354-3,-18-5 0 3,-14 6 54-3,-1-8 0 3,-1 7-260-2,-19-2 0 1,-16-1-720-2,-8-1 1 4,-7 1 1269-5,-8-1 0 5,-7-1-971-6,-40 5 0 8,-29 3 839-3,2 0 1 0,-7-3-1112-7,0 5 1 6,-3 0 1360-1,1 0 1 2,1-3-844-3,-1 1 0 3,-1-1 232-3,3 3 0 3,0-7 147-3,7 0 1 3,2-3-795-3,1 3 0 6,2 7 1181-3,10 3 1-4,8 1-889 3,7 4 1-3,7-6 490 0,20 0 1 5,17 3 61-5,25 2 0 5,25-2-255-4,19 3 0 3,21-6-2-4,4-2 1 6,7 0-60-7,8 0 0 6,10 0-191-5,22 0 0 5,18 0-28-4,19 0 0 3,22 0 699-3,35 0 1 3,32 0-820-4,13 2 0 7,19 3 615-2,0-5 0-6,10 0 33 2,8 7 1 2,7-2-518-3,5 5 1 4,7-3 115-3,8 8 0 4,7-6 575-5,-8 6 0 5,-4-11-541-5,-10 6 0 4,-5-8-108-2,-13 1 1 2,-7-6 561-3,-14-1 1 3,-13-8-729-3,-15 0 0 3,-12-5 595-3,-8 2 1 3,-7-2-15-4,-25 1 1 5,-19-4-338-5,-8 3 0 6,-12 0-13-7,-13 1 0 6,-9 6 111-4,-13 8 0 4,-12 9 120-6,-15-7 0 7,0 0 103-5,0 0 1 3,0 0-1-4,-15 2 0 4,-12 1-66-3,-3 1 1 2,-2-4-191-2,-20 0 0 4,-12 0-364-5,-10 0 0 6,-5 0 804-7,-15 0 0 6,-5-4-435-5,-44-1 0 5,-35-7 163-4,-5-3 0 3,0-2-1724-4</inkml:trace>
    </iact:actionData>
  </iact:action>
  <iact:action type="add" startTime="204603">
    <iact:property name="dataType"/>
    <iact:actionData xml:id="d83">
      <inkml:trace xmlns:inkml="http://www.w3.org/2003/InkML" xml:id="stk73" contextRef="#ctx1" brushRef="#br3">23311 12546 1860 0,'20'-7'0'8,"5"-5"34"-2,-13 7 0 2,-7 5 3-2,10 5 1 3,2-5 42-3,10 2 0 3,5-2-27-3,5 5 0 4,5-3-57-4,3-2 0 2,4 3-283-1,6-3 1 0,6 0-246-1,4 5 1 4,6-3 1037-3,1-2 0 1,-1 0-320-3,1 5 0 5,-3-3-277-5,3-2 0 5,0 0-487-4,-1-7 1 4,1 0 739-5,12 4 0 7,2-4 185-4,-19 5 1-1,-10 2-165-1,-5 0 1 1,-5 0-120-2,-3 0 1 4,0-5-171-3,1 5 1 3,-1-7-265-3,1 2 1 3,2-5 184-2,-3 5 0 2,3 3 571-4,0 2 1 5,-2 2-190-5,4 3 0 5,5 2-53-4,-9-4 1 3,-8-1-92-3,0 5 1 3,0-4-117-3,7 2 0 3,3-5-439-3,13 2 0 2,6 3 873-1,11-3 0 1,12-2-191-2,15 3 1 4,14-3-417-4,-12-3 1 2,3-4 235-1,-13 5 0 2,1-3 268-4,-6 10 1 5,-2-3-269-5,-5 3 0 6,2-5-437-7,1-5 0 5,-3 3 681-2,2 2 1 1,3 2-32-1,-10 5 1 2,-2 1-216-3,-3-6 0 2,-10 3-262-2,-7-5 1 4,-8 0 104-5,3 0 1 4,0-5 442-2,8 5 0 2,4-2-132-4,-5 2 0 5,5 2-153-4,-4 3 0 3,-6-3-180-4,3-2 1 5,-3-2-213-4,0 2 0 2,-2-5 660-1,3 5 0 2,1 0-33-3,4 0 1 2,-1 0-115-1,-2-2 1 1,0 2-177-1,-1-5 1 1,-1 5-247-2,2-3 1 4,-1 1 117-4,4-5 0 4,-4 2 502-6,6 2 0 6,0 3-153-5,10 3 0 5,7-3-149-4,-18 0 1 3,-9 0-212-4,5 0 1 4,-3 0-203-3,1-3 1 4,-3-1 715-4,2 4 1 2,3 0-121-1,-3 0 1 2,-2 4-104-4,-5-1 1 5,-7 2-65-4,-8-3 1 3,-8 3-33-3,-6-3 1 3,-6 6-26-3,-12-8 1 3,0 0-45-3,0 0 1 3,0 0 18-3,-10 2 0 4,-7 5-113-5,-8-4 1 4,-7 1-69-3,-10-4 1 3,-7-4 418-3,-6 4 0 3,-2 0 97-3,-7 0 0 3,-7 4-280-3,-6-8 0 3,-14 1-560-4,-6 3 0 6,-6-7 1051-6,-9 7 0 4,-4 0-791-3,-39 0 0 3,-31 5 626-3,16-3 0 4,-3 1-723-5,-2 1 0 4,-3 4 796-3,-3-3 0 3,1 2-982-3,-5 0 1 3,0 5 1113-3,7 2 1 3,5-11-833-3,0 9 1 3,2 2 579-3,1-2 1 3,2-9-399-3,3 11 1 3,2 1 246-3,2-10 0 3,0 7-321-3,6-8 0 3,4 6 413 0,13-10 1-1,9 0-610-3,1-7 0 3,4 0 562-3,16-5 1 6,9-3 34-6,7 8 0 4,13-5-400-3,-12 5 0 3,2-8-310-3,-7 13 1 4,2-3 1009-1,20 5 1 0,15 5-409-6,4-3 1 5,8 5-156-3,-5-4 1 5,1 6-52-4,1-4 1 3,11 5 54-3,9-5 0 3,8 7 91-3,19-3 0 4,16 3 106-6,9-2 0 6,15-5-222-4,17-3 1 3,20-4-236-3,25 2 0 3,15-3 503-2,56 1 0 1,45-10-102-1,10 10 0 1,22-13-138-1,15 6 1 2,17 1 7-4,30-1 0 5,27 4 32-5,4 2 0 4,11-1 3-3,-7 4 0 3,-4 4 3-3,-6-1 0 4,-3-3-3-5,-15 2 0 5,-10 8-94-5,-14-5 0 5,-10 7-476-5,-16-5 0 5,-14 3 987-5,-34-3 0 5,-26 0-788-5,-14-2 0 4,0 5-122-3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408" units="cm"/>
          <inkml:channel name="Y" type="integer" max="1968" units="cm"/>
          <inkml:channel name="T" type="integer" max="2.14748E9" units="dev"/>
        </inkml:traceFormat>
        <inkml:channelProperties>
          <inkml:channelProperty channel="X" name="resolution" value="115.91837" units="1/cm"/>
          <inkml:channelProperty channel="Y" name="resolution" value="118.55421" units="1/cm"/>
          <inkml:channelProperty channel="T" name="resolution" value="1" units="1/dev"/>
        </inkml:channelProperties>
      </inkml:inkSource>
      <inkml:timestamp xml:id="ts0" timeString="2020-11-06T04:48:15.4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8344" units="cm"/>
          <inkml:channel name="Y" type="integer" max="1058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3.94556" units="1/cm"/>
          <inkml:channelProperty channel="Y" name="resolution" value="637.3494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0-11-06T04:48:15.430"/>
    </inkml:context>
  </inkml:definitions>
  <iact:action type="add" startTime="6887">
    <iact:property name="dataType"/>
    <iact:actionData xml:id="d0">
      <inkml:trace xmlns:inkml="http://www.w3.org/2003/InkML" xml:id="stk0" contextRef="#ctx0" brushRef="#br0">16587 9917 0,'0'0'1,"0"0"5,0 0-5</inkml:trace>
    </iact:actionData>
  </iact:action>
  <iact:action type="add" startTime="7199">
    <iact:property name="dataType"/>
    <iact:actionData xml:id="d1">
      <inkml:trace xmlns:inkml="http://www.w3.org/2003/InkML" xml:id="stk1" contextRef="#ctx1" brushRef="#br0">6190 9165 1815 0,'3'-24'40'5,"-3"14"1"4,2-4-21-3,-2 0 0 4,3-13-17-5,4-4 0 4,6-8 19-3,4 3 1 3,8-3 45-3,4 1 0 3,16-1-34-3,-8 3 1 4,0-2-104-5,2 4 1 4,3 7-285-3,8-4 1 3,6 9 486-2,11-7 1 1,2 13 209-2,-4-4 1 4,1 13-280-5,-4-5 1 5,0 12-144-4,-5 12 1 3,4 7-143-4,-11 3 0 5,-6 0 64-5,-7 4 0 5,-10 1 107-4,-2-6 1 2,-3-4 224-1,-7 7 0 2,2-7-48-3,-4-2 0 3,-8-3-46-4,-5-12 0 5,12 9-25-5,-12-9 0 4,3-9-19-3,2-3 1 4,-1-3 27-4,4-2 1 3,9-11 56-4,10-1 0 7,10-3-40-8,5-1 0 5,-2-4-65-4,2 8 0 5,2 5-150-4,3-2 1 3,5 11-106-4,-7 3 1 6,-1 12-60-1,3 8 0-2,-3 8 413-7,-6 1 1 9,-6 0-4-4,-3 2 1 3,-4-2 1-4,-5 3 1 5,0-6-13-5,-3 1 1 5,0-11-23-4,3-1 0 3,10-3-19-3,2-3 1 3,5-9-66-4,7-5 0 5,6-2-130-5,1-7 0 6,9-6-160-6,9 1 0 4,7-5 613-4,8 9 0 5,0-2-313-5,3 3 0 5,4 2-365-4,-4 9 1 3,-1 8 593-4,3 0 0 5,0 14-53-4,-5 5 0 4,-10 5-182-5,-10 0 0 4,-9 2-88-3,1 5 1 3,-1 8-110-3,-11-6 0 3,-7-2 52-4,0 3 0 5,-4 2 74-5,-6 0 1 5,-5-8 230-5,-2 1 0 5,-3-8 38-5,15-11 1 5,10-3-44-5,10-12 1 6,7-8-67-7,5-8 1 6,-2-1-362-5,12-3 1 5,3-9 305-4,14 8 1 3,3 1 103-3,0 3 1 4,5 13-311-5,12-6 0 4,20 7 6-3,-17 8 1 4,2 7 484-6,-30 0 0 7,-17 12-323-6,0 3 1 4,-12 2-97-4,-2 4 1 5,-4 3-84-5,-4 5 0 6,-2 3 27-6,-13-1 1 5,-2 12 32-5,-6-11 0 5,-4 9 276-5,-3-20 1 4,-7 3 26-3,12-9 1 5,-2-10 13-5,22-10 1 1,8-17-80-2,2 0 0 5,4-14-123-4,4 3 0 3,1-1-400-3,11 2 0 3,7-8 651-3,3 8 0 4,9 8-156-5,-10 2 0 5,6 10-205-5,-6 8 1 4,-4 6-168-3,-5 10 1 3,-3 7 429-3,-7 10 0 3,-3 7-67-3,-7 10 0 3,-5 0-28-3,-10 2 0 3,-3 0 37-3,-7-12 0 4,3 3-40-6,-5-8 0 6,-8-11-66-4,8-8 0 4,7-8-52-5,5-8 1 4,10-8-212-3,0-3 0 4,5-2 229-5,5-12 0 4,7-4 359-3,7-6 1 3,8 0-218-3,-9 3 1 5,-1 5-236-3,0 9 1-3,-2 5-218 2,-1 3 1 1,-1 4 623-2,-4 10 0 4,-4 0-109-5,-3 3 0 5,-4 6-91-4,-11 3 0 3,3-2-35-4,-14 9 0 4,-4-9-39-3,-2 7 1 4,-7 2-29-5,3 0 1 5,1 6-39-5,-1-9 0 3,-6 1-10-1,13-12 0 2,7 5-230-3,2-10 1 3,1 0-901-3</inkml:trace>
    </iact:actionData>
  </iact:action>
  <iact:action type="add" startTime="12087">
    <iact:property name="dataType"/>
    <iact:actionData xml:id="d2">
      <inkml:trace xmlns:inkml="http://www.w3.org/2003/InkML" xml:id="stk2" contextRef="#ctx0" brushRef="#br0">25149 10682 0,'0'0'1,"0"0"5,0 0-5,0 0 9,0 0-6</inkml:trace>
    </iact:actionData>
  </iact:action>
  <iact:action type="add" startTime="12429">
    <iact:property name="dataType"/>
    <iact:actionData xml:id="d3">
      <inkml:trace xmlns:inkml="http://www.w3.org/2003/InkML" xml:id="stk3" contextRef="#ctx1" brushRef="#br0">14804 8900 1905 0,'0'0'0'8,"27"-46"33"-2,-27 46 0 4,0 0-77-4,0 0 0 3,0 0-56-2,0 0 0 0,12-7-214 0,8-7 1 3,-5 2-341-5</inkml:trace>
    </iact:actionData>
  </iact:action>
  <iact:action type="add" startTime="12521">
    <iact:property name="dataType"/>
    <iact:actionData xml:id="d4">
      <inkml:trace xmlns:inkml="http://www.w3.org/2003/InkML" xml:id="stk4" contextRef="#ctx1" brushRef="#br0">15051 8703 841 0,'12'-8'0'7,"10"-4"429"-1,13-5 0 4,12-9-200-5,0 9 1 4,5 0-200-3,-5 8 0 4,0-1-267-6,5 7 0 6,4 3-298-4,-1 3 0 4,-6 7 760-5,3 2 0 4,-3 4 2-3,-7 9 1 3,-2-6-52-4,-6 10 0 5,-4 0-15-4,-3 0 0 3,-9-1-101-3,1 6 0 4,-4 2-53-5,-2-9 1 5,-4-1-14-5,-6-6 0 5,-1-8-14-6,1 0 1 7,-3-10 2-6,12-11 0 4,8-8-63-3,5-10 1 3,9-7-117-3,3 1 0 3,13-8-346-3,2 5 0 3,4-5 1044-3,11 12 1 4,7 0-237-6,-5 9 1 6,5 8-258-4,-9 10 1 4,1 2-336-5,3 7 0 4,1 5 94-3,-9 3 0 5,-6 2 535-4,-1 4 1 0,0 3-118-2,-7-2 1 6,-7-5-42-4,-6 0 1 0,-9 0-54-2,-3 0 1 7,1-8-95-5,1-2 1-3,4 1-48 2,-1-8 0 4,-3-3-53-4,11-18 0 3,7-13-206-3,7 3 0 3,1-10 462-3,12-3 0 3,7 6 111-3,0-1 1 3,5 5-269-3,3 10 1 4,2 3-410-5,2 6 1 4,1 3 598-3,21 10 0 4,18 2 10-5,-24 4 0 4,-13 9-151-3,-23 3 1 3,-19 1-162-3,3 7 1 3,-8 5-125-3,0-5 0 4,0 10-44-5,-5-3 0 5,-2-2 282-5,-5-5 1 5,-6 1 175-5,1-6 0 5,2-2 23-5,-4-8 0 5,4-6-17-5,12-6 1 4,6-9-15-3,4-7 1 3,8-12-145-3,5-5 1 3,0-3-276-2,7-4 0 1,8 2 262-2,14 4 1 5,11-3 151-1,14-6 0-4,15 2-452-3,-13 11 0 6,-4 4 196-3,0 14 1 5,-3 13 417-5,-10 4 1 2,-4 13-325-3,-16 2 0 5,-9 7-127-5,-18-5 1 4,-12 0-80-3,0-2 1 4,-2 7-14-5,-8-9 0 5,-2 6 349-4,-5 1 1 2,-3-5-62-2,-5-3 1 4,-4-2 17-5,-8-12 0 5,7 10 32-5,-7-10 1 4,10-2-34-3,5-13 0 4,10-4 54-4,2-12 0 3,12-1-96-4,8-4 0 5,10 0-124-5,-3-5 0 5,6 2-364-5,6 3 1 6,11 3 510-6,-1 6 0 4,6 8 192-3,14-1 1 3,10-1-338-3,-9 9 0 3,-1 7-227-3,-27 10 0 4,-12 7 269-6,-7 2 1 6,-6 6 298-4,-4 4 1 3,-6 7-137-3,-7 0 0 3,-4-2-69-4,-11 5 1 6,0 2-46-6,1-12 1 4,-11 0-14-4,8 0 1 6,-5-7 15-6,7-2 1 4,6-8 37-3,4-5 1 3,7-6-63-4,6-9 1 5,4-3-173-5,8-4 1 6,0-4-1344-2</inkml:trace>
    </iact:actionData>
  </iact:action>
  <iact:action type="add" startTime="13747">
    <iact:property name="dataType"/>
    <iact:actionData xml:id="d5">
      <inkml:trace xmlns:inkml="http://www.w3.org/2003/InkML" xml:id="stk5" contextRef="#ctx1" brushRef="#br0">22783 8271 1446 0,'24'-7'0'1,"21"-7"297"0,7-3 1 9,9-5-437-5,4 8 0 5,1 1-167-5,3 6 0 5,3 7 708-5,-3 10 1 6,0 7-222-4,-12 2 1 1,-2 10-81-2,-16 5 0 2,-4 4-41-1,-11-2 1 3,-6 5-62-3,-4 0 1 1,-6-7-73-3,-1-3 1 6,-4-4 57-7,4-1 0 6,-2-9-27-4,10-12 1 3,5 0-3-2,2-10 0 1,5-9-158-3,10-6 1 3,10-4-121-2,2 0 1 3,6-10 680-1,4 3 1 1,3-5-177-2,-3-3 1-1,3 3-184 0,-3 7 0 3,0 0-203-1,-2 3 0 1,0 4-129-4,-3 15 0 3,1 2 467-2,-8 10 1 4,-3 5 126-5,-4 9 0 5,-6 10-113-5,-4 2 1 5,-3 8-33-5,-7-3 0 5,-3 2-101-5,-2 3 1 6,-3-9-22 1,3-1 0-8,0 0-47-1,2-9 0 6,1 2 72-3,1-12 0 3,4-5-29-3,6-7 1 4,6-7-192-5,9-5 0 5,11-5-94-5,9-7 1 5,7 2 703-5,6-6 0 5,7-1-386-4,20-10 1 3,7-4-429-4,-5 7 1 4,-5 4 538-3,-4 15 1 5,-8 5 98-3,-10 12 0-3,-8 5-143 1,-21 7 0 3,-16 0-91-2,-2 5 1 2,-14 7 2 0,-6 0 0-2,-7 0-12-3,-7 5 0 6,-6 3-35-3,-9 1 0 1,0 1-100-3,-8 2 1 5,-2 0 53-4,4-12 0 3,6-4 94-4,2-6 0 5,5-2 135-6,10-12 1 6,8-29-13-3,9 10 1 2,10-15-84-4,5 10 0 6,5-12-228-6,10 2 1 3,8 1-185 0,7 1 0 1,9 3 749-3,-2 8 0 1,5 1-267-1,-7 13 0 4,-5 2-114-5,-10 13 0 6,-5 4 0-7,-8 5 1 6,-7 4-37-5,-7 3 1 5,-5 5-19-5,-3-5 1 5,-10 0 46-5,1 5 1 4,-3-12-26-3,2 12 0 3,1-10-36-2,-1-2 0 1,3-5-38-2,5 0 1 5,7 3 14-7,0-10 1 6,3 4 48-4,2-9 0 3,3 0 254-4,-3 0 0 7,7-7-7-6,6 0 1 1,2-5-72-2,2 5 0 5,6-13-131-5,-1 6 0 5,6 4-232-2,1 1 1 1,4-1-56 2,-1 5 0-8,3 3 544 2,-3 4 0 4,0 3-130-1,-7 5 0 0,-2 6-85-2,-6 1 0 2,-4 10-8-2,-8 7 1 3,-8 6-22-3,-9 1 1 3,-7 8-4-1,-6 1 0 1,-2 3-21-6,-10-5 0 7,-7 8-171-4,-5-6 0 3,-15 6-129-3,0-10 0 3,-5-1-5-3,5-8 0 3,4-1 611-3,6-15 0 4,3 1-159-5,4-7 1 4,7-8-88-4,4 2 0 5,1-6-112-4,8-3 1 3,0 0 166-3,13-3 1 3,6-6 65-3,8 2 1 3,8-5-84-4,0 2 0 5,-1 5-49-5,6 5 1 7,4-2-43-3,-4 9 1-1,-3 7-95-6,0 10 0 7,-3 1 22-3,-4 11 0 3,-5-5 67-4,-3 12 0 5,0 3 12-4,-9 2 1 3,-6 1 28-3,-7 4 1 3,-7 0 19-1,-13 7 1 1,-12-5-13-2,-3 3 0-1,-7 2-158-1,-2-2 1 5,-3-10-47-4,-5 1 1 4,0-4 40 0,7-6 1-6,8-8 248 2,8-2 0 3,4-10-45-3,5-2 0 5,6-7-75-3,1 2 0-3,3-7-11 0,10-5 1 5,-10 12-110-4,10-12 0 3,20 14 173-3,-3-11 0 3,8 6 46-3,-3 3 1 4,3 8-105-5,-5 1 0 5,-3 11 8-5,-7 6 1 4,-3-2-28-3,-7 10 0 4,-5 7 0-5,-9 5 1 5,-9 2 8-5,-9 3 1 5,-10 12 212-5,-12-3 0 4,-13 3-180-3,-12 16 0 4,-10 15-171-6,0-12 1 6,0-2 18-4,3-15 1 4,2-10 283-5,7-9 1 5,6-17-144-5,29-12 1 5,22-19-20-5,3 2 1 5,9-10-13-5,8-2 1 5,-14 3-43-5,14-3 1 4,0 0 14-3,0 0 0 6,7-17 31-7,-7 17 0 5,12-15-4-6,-12 15 1 4,10 0 13-2,-12 15 0 3,-3 11 5-3,-10-4 1 4,-7 14 34-5,-3 3 1 5,-2 9-87-5,-10 7 0 5,-5 8-150-5,-3 4 0 6,-4 6-7-7,-3-4 1 6,-2 1 586-5,-25 19 0 5,-15 1-256-4,10-8 0 3,5-5-245-3,-13-10 1 2,-1-11 80-1,-1-8 0 2,0-17 264-4,0 3 1 5,0-10-349-4,0 0 1 3,-2 0-277-4,14-7 0 5,13-5 683-4,-2-7 0 4,-1-5-134-6,5 0 0 6,5 0-220-4,-7-7 0 3,-5-8-164-3,12 1 1 3,6-1 85-3,4-2 1 5,2 1 384-5,8-4 1 0,5 3-93 0,5 3 0 4,-2 2-81-4,-3 2 1 4,-1 1-11-5,4 4 0 4,2 5-94-3,-8 0 0 3,-2 14-54-4,-2 3 0 6,-3 12-302-6,-3 0 1 4,-4 2 281-4,-8 5 0 5,-7 3 520-4,0 7 0 3,0-10-347-3,-18 2 0 3,-4-4-474-4,-30 10 1 5,-22 1 935-4,9-4 1 3,-2 3-634-3,10-15 1 3,8-10-95-3,2-12 1 3,7-7 505-3,10-7 0 4,8-10-342-6,2-5 1 6,3 1-359-5,16-3 1 5,16 4 272-5,2-4 0 5,-2 2 397-4,9 3 1 3,8-2-129-3,0 1 0 3,0-6-64-3,8 6 0 3,6 4-27-3,1 1 1 3,2 1-63-3,1 2 1 3,-6 9-77-3,0 1 1 3,-2 2-19-3,-5 7 1 3,-3 10-46-3,-2 7 0 3,-7 5-113-4,-6 2 0 5,1 13 695-5,-13-1 1 5,-7 5-289-3,0-2 1 1,-3 2-326-2,-27 12 1 4,-14 8-165-5,-1-18 0 4,-2-6 789-3,12-15 1 3,8-12-508-2,-3-3 1 2,8-2-352-4,14-9 0 5,15-3 660-5,-2-10 0 5,3-9-16-5,1-1 0 5,8-6-162-5,3 7 0 4,7-8-83-4,0 10 0 5,0-9-112-4,-5 9 1 4,-2 0-125-5,-3 10 1 4,2 7 180-3,-9 7 0 4,2 10 387-5,-5 9 1 4,-2 8-270-3,-7 2 0 3,1 17-360-3,-31 0 1 4,-22 15 598-5,9-8 0 5,-7 0-156-5,7-12 0 4,3-7-495-3,-2-9 1 4,-6-13 633-6,5-9 0 6,6-13-204-4,11-11 1 4,11-13-333-4,-5-2 0 2,-3-7-189-2,10-5 1 3,5 0 873-3,17 5 0 3,12 0-256-2,1 0 1 2,-5 2-136-4,9 3 0 5,6-3-115-5,-8 3 0 5,-3-1-81-5,6 13 0 5,2-7 35-5,2 6 0 5,3 6 297-5,0 7 1 4,0 4 8-3,0 6 1 3,5 4-35-3,-10 7 0 4,0 3-134-5,-2 12 1 5,-3 5-210-5,-15 4 1 5,-5-4-306-5,-32 22 1 6,-14 6 1128-6,4-4 1 4,0-5-672-3,-7-10 1 3,-7-2-128-4,2-21 0 6,-8-8 499-7,16-8 1 6,9-11-512-5,3-10 1 5,-1-12-478-5,14-7 1 5,6-5 1089-5,10 0 0 4,11-4-210-3,11 6 1 4,8 3-99-5,0-3 1 5,3 3-122-4,2 7 0 3,0 5-160-4,-5 7 1 5,-5 10-127-4,-3 2 0 2,1 13 331-2,-8 6 1 4,3 8 274-5,-8 9 0 5,-2 10-216-5,-20 14 0 5,-13 13-396-5,-6 4 1 5,-16 12 615-5,3-14 1 5,-3 3-487-5,-7-3 0 5,-4-5 67-5,-6-8 1 4,-3-1 352-3,-9-8 1 4,-5-5-581-5,-3-16 1 4,1-10 651-3,9-15 0 4,10-2-1029-5,-2-9 1 5,2-11 1285-5,7-11 0 6,8-12-559-7,13-6 1 7,11-4-257-7,4-7 0 6,6-7 392-5,13-1 0 5,7 6-14-5,10 13 0 5,8-4-114-5,0 12 0 5,7 3-58-4,10 11 0 3,7 10-98-3,-7 3 1 3,0 7 27-4,2-3 0 5,3 8-6-5,-3 4 0 5,1 10 31-4,-4 3 1 3,1-1 148-4,-5 10 1 5,0 12 234-5,-7-4 1 5,-11 1-204-4,4 8 0 3,-1-9-170-3,-25 13 0 4,-24 11-729-5,-3-13 1 4,-15-7 1455-4,3-9 1 5,3-10-937-4,-23-12 0 4,-10-5 504-5,5-5 0 5,3-5-228-5,-5 3 0 5,-1 0-195-5,9-1 0 6,4-6 503-2,12-8 0-5,10-2-524 2,3-7 0 3,5-10-129-1,7-7 1-1,8-13 615-1,16 1 1 3,16-5-199-3,5 5 1 3,12 0 6-3,12 21 1 4,10 10-38-5,3-2 1 5,-1 4-51-5,1 3 0 5,2 0-12-5,3 10 0 5,-1-1-17-5,-1 1 0 4,1 7-14-3,-4 4 1 3,-1 3-70-3,-6 7 0 3,-11 8-235-3,-10 2 0 3,-9 4-13-2,-8 4 1 2,-4-6 998-4,-11-5 0 5,-5-2-602-5,-26 0 0 6,-18-4-652-7,9-16 1 6,-4-23 1334-5,10-10 1 4,5-12-653-3,7-14 0 4,7-6-438-4,6-6 1 3,7-8 3-4,2 0 0 5,13-2 792-5,5 0 1 4,4 0-308-3,13-5 1 4,10-7-58-5,2 11 0 5,13 4 15-4,7-3 0 3,17 4-230-4,6 15 1 5,6 17-210-5,8-7 0 5,5 2 645-5,13 8 1 5,2-6-61-5,2 10 0 5,8-2-150-5,-18 7 0 7,-2 12-135-4,-2 0 0-3,2 10-55 0,-15 2 0 5,-5 3 77-5,-2 2 1 5,-8 9 110-4,-12 3 1 3,8-4 19-3,-16 4 0 3,-11 0-92-4,-6 0 1 5,-10-3-188-5,-4-2 1 5,-11-4-129-5,-4-6 1 6,-3-6 399-4,0-8 0-1,1-10 191 0,1-2 1 4,1-9-237-5,7-1 1 6,10-19 52-7,0 3 1 5,7-8-44-2,10-17 0 4,8-9-152 1,12 17 1-10,12 14-235 3,8-2 0 4,10 2-43-3,2 5 1 3,5 7 485-3,5 10 1 3,10-8 312-3,-8 15 1 3,6 5-248-4,-8 10 0 5,-10 6-113-4,-7 3 0 3,-8 5-60-4,-5 5 0 5,1 2-91-5,-13-2 1 5,-5-5-74-4,-13-2 1 3,-1-8-99-3,-11-2 1 3,3-3-68-3,-5-2 0 3,2-4 670-3,-2-6 1 3,2 1-82-4,-2-6 1 5,2-9-41-5,11 0 1 5,-1-7-153-4,8 2 1 3,7-2-156-3,5 0 0 3,5-1-200-4,7 3 0 5,8 1-124-4,-1 8 0 3,6 9 814-3,12-1 0 3,5 2-173-4,-10 8 0 5,5 2-106-5,-9 12 1 5,-4-2-76-5,-2 9 1 5,-9 3-62-4,-1 2 0 7,-4 3-81-6,-8 2 0 0,0 0 32-4,0 0 0 6,0 0 86-3,0-15 1 3,0-11 62-3,12-15 0 3,13-20-753-3,12-18 0 3,2-6 278-4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DC45F-C45A-449D-A58E-265B1270A923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9593-6498-4AEC-8142-BFED661E0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1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44bb979de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44bb979de_1_44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444bb979de_1_44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7b8978fc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7b8978fc1_0_92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47b8978fc1_0_92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7b8978fc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7b8978fc1_0_121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47b8978fc1_0_121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7b8978fc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7b8978fc1_0_60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47b8978fc1_0_60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7b8978fc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7b8978fc1_0_114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47b8978fc1_0_114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7b8978fc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7b8978fc1_0_106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47b8978fc1_0_106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7b8978fc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7b8978fc1_0_74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47b8978fc1_0_74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7b8978fc1_0_256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47b8978fc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7b8978fc1_0_274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47b8978fc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cd3759fe2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cd3759fe2_0_289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5cd3759fe2_0_289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40149a7731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40149a7731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4bb979de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4bb979de_1_68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444bb979de_1_68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7b8978fc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7b8978fc1_0_19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47b8978fc1_0_19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7b8978fc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7b8978fc1_0_11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47b8978fc1_0_11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7b8978fc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7b8978fc1_0_34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47b8978fc1_0_34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7b8978fc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7b8978fc1_0_28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47b8978fc1_0_28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7b8978fc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7b8978fc1_0_47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47b8978fc1_0_47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7b8978fc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7b8978fc1_0_99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47b8978fc1_0_99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7b8978fc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7b8978fc1_0_81:notes"/>
          <p:cNvSpPr txBox="1">
            <a:spLocks noGrp="1"/>
          </p:cNvSpPr>
          <p:nvPr>
            <p:ph type="body" idx="1"/>
          </p:nvPr>
        </p:nvSpPr>
        <p:spPr>
          <a:xfrm>
            <a:off x="946150" y="4860925"/>
            <a:ext cx="5207100" cy="46053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5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47b8978fc1_0_81:notes"/>
          <p:cNvSpPr txBox="1">
            <a:spLocks noGrp="1"/>
          </p:cNvSpPr>
          <p:nvPr>
            <p:ph type="sldNum" idx="12"/>
          </p:nvPr>
        </p:nvSpPr>
        <p:spPr>
          <a:xfrm>
            <a:off x="4022725" y="9723438"/>
            <a:ext cx="3076500" cy="511200"/>
          </a:xfrm>
          <a:prstGeom prst="rect">
            <a:avLst/>
          </a:prstGeom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203200" y="152400"/>
            <a:ext cx="1178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F497A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EEEBC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EEEBC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EEEBC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EEEBC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EEEBC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EEEBC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EEEBC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EEEBC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EEEBC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49060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963084" y="1524000"/>
            <a:ext cx="10363200" cy="13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5F497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5F497A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5F497A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5F497A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5F497A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24886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928" y="0"/>
            <a:ext cx="1217614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1620400" y="25014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cxnSp>
        <p:nvCxnSpPr>
          <p:cNvPr id="132" name="Google Shape;132;p22"/>
          <p:cNvCxnSpPr>
            <a:endCxn id="133" idx="1"/>
          </p:cNvCxnSpPr>
          <p:nvPr/>
        </p:nvCxnSpPr>
        <p:spPr>
          <a:xfrm>
            <a:off x="4989460" y="871980"/>
            <a:ext cx="5912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22"/>
          <p:cNvCxnSpPr/>
          <p:nvPr/>
        </p:nvCxnSpPr>
        <p:spPr>
          <a:xfrm rot="10800000">
            <a:off x="5486400" y="269685"/>
            <a:ext cx="6096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22"/>
          <p:cNvCxnSpPr/>
          <p:nvPr/>
        </p:nvCxnSpPr>
        <p:spPr>
          <a:xfrm rot="10800000" flipH="1">
            <a:off x="6332100" y="753125"/>
            <a:ext cx="1268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3" name="Google Shape;133;p22"/>
          <p:cNvSpPr/>
          <p:nvPr/>
        </p:nvSpPr>
        <p:spPr>
          <a:xfrm>
            <a:off x="5367200" y="1074285"/>
            <a:ext cx="1457600" cy="1093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32779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2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2" name="Google Shape;112;p20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3" name="Google Shape;113;p20"/>
          <p:cNvSpPr/>
          <p:nvPr/>
        </p:nvSpPr>
        <p:spPr>
          <a:xfrm>
            <a:off x="11770303" y="4597554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4" name="Google Shape;114;p20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20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20"/>
          <p:cNvSpPr/>
          <p:nvPr/>
        </p:nvSpPr>
        <p:spPr>
          <a:xfrm>
            <a:off x="772847" y="3373479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20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20"/>
          <p:cNvSpPr/>
          <p:nvPr/>
        </p:nvSpPr>
        <p:spPr>
          <a:xfrm>
            <a:off x="835096" y="133987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20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20"/>
          <p:cNvSpPr/>
          <p:nvPr/>
        </p:nvSpPr>
        <p:spPr>
          <a:xfrm>
            <a:off x="11738600" y="5654657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20"/>
          <p:cNvSpPr/>
          <p:nvPr/>
        </p:nvSpPr>
        <p:spPr>
          <a:xfrm>
            <a:off x="261747" y="1990890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20"/>
          <p:cNvSpPr/>
          <p:nvPr/>
        </p:nvSpPr>
        <p:spPr>
          <a:xfrm>
            <a:off x="2317400" y="271322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20"/>
          <p:cNvSpPr/>
          <p:nvPr/>
        </p:nvSpPr>
        <p:spPr>
          <a:xfrm>
            <a:off x="1028879" y="250448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20"/>
          <p:cNvSpPr/>
          <p:nvPr/>
        </p:nvSpPr>
        <p:spPr>
          <a:xfrm>
            <a:off x="5695445" y="474825"/>
            <a:ext cx="1012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20"/>
          <p:cNvSpPr/>
          <p:nvPr/>
        </p:nvSpPr>
        <p:spPr>
          <a:xfrm>
            <a:off x="10305617" y="6127438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86623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1219200"/>
            <a:ext cx="12192000" cy="228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03200" y="152400"/>
            <a:ext cx="1178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4000" b="1" i="0" u="none" strike="noStrike" cap="none">
                <a:solidFill>
                  <a:srgbClr val="52525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604A7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604A7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604A7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604A7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604A7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604A7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604A7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604A7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203200" y="1600200"/>
            <a:ext cx="11785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604A7B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604A7B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604A7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604A7B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604A7B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1379200" y="6248400"/>
            <a:ext cx="812800" cy="609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49600" y="6400801"/>
            <a:ext cx="680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48588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1048200" y="410826"/>
            <a:ext cx="100956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112058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5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80" r:id="rId10"/>
    <p:sldLayoutId id="2147483681" r:id="rId11"/>
    <p:sldLayoutId id="2147483682" r:id="rId12"/>
    <p:sldLayoutId id="2147483684" r:id="rId13"/>
    <p:sldLayoutId id="2147483686" r:id="rId14"/>
    <p:sldLayoutId id="214748368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video" Target="../media/media1.mp4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1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5.xml"/><Relationship Id="rId11" Type="http://schemas.microsoft.com/office/2011/relationships/inkAction" Target="../ink/inkAction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6.xml"/><Relationship Id="rId11" Type="http://schemas.openxmlformats.org/officeDocument/2006/relationships/image" Target="../media/image24.png"/><Relationship Id="rId5" Type="http://schemas.openxmlformats.org/officeDocument/2006/relationships/diagramData" Target="../diagrams/data6.xml"/><Relationship Id="rId10" Type="http://schemas.microsoft.com/office/2011/relationships/inkAction" Target="../ink/inkAction6.xml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Layout" Target="../diagrams/layout7.xml"/><Relationship Id="rId11" Type="http://schemas.openxmlformats.org/officeDocument/2006/relationships/image" Target="../media/image31.png"/><Relationship Id="rId5" Type="http://schemas.openxmlformats.org/officeDocument/2006/relationships/diagramData" Target="../diagrams/data7.xml"/><Relationship Id="rId10" Type="http://schemas.microsoft.com/office/2011/relationships/inkAction" Target="../ink/inkAction7.xml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12" Type="http://schemas.openxmlformats.org/officeDocument/2006/relationships/image" Target="../media/image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Layout" Target="../diagrams/layout8.xml"/><Relationship Id="rId11" Type="http://schemas.openxmlformats.org/officeDocument/2006/relationships/image" Target="../media/image32.png"/><Relationship Id="rId5" Type="http://schemas.openxmlformats.org/officeDocument/2006/relationships/diagramData" Target="../diagrams/data8.xml"/><Relationship Id="rId10" Type="http://schemas.microsoft.com/office/2011/relationships/inkAction" Target="../ink/inkAction8.xml"/><Relationship Id="rId4" Type="http://schemas.openxmlformats.org/officeDocument/2006/relationships/notesSlide" Target="../notesSlides/notesSlide12.xml"/><Relationship Id="rId9" Type="http://schemas.microsoft.com/office/2007/relationships/diagramDrawing" Target="../diagrams/drawing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9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12" Type="http://schemas.openxmlformats.org/officeDocument/2006/relationships/image" Target="../media/image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9.xml"/><Relationship Id="rId11" Type="http://schemas.openxmlformats.org/officeDocument/2006/relationships/image" Target="../media/image34.png"/><Relationship Id="rId5" Type="http://schemas.openxmlformats.org/officeDocument/2006/relationships/diagramData" Target="../diagrams/data9.xml"/><Relationship Id="rId10" Type="http://schemas.microsoft.com/office/2011/relationships/inkAction" Target="../ink/inkAction10.xml"/><Relationship Id="rId4" Type="http://schemas.openxmlformats.org/officeDocument/2006/relationships/notesSlide" Target="../notesSlides/notesSlide14.xml"/><Relationship Id="rId9" Type="http://schemas.microsoft.com/office/2007/relationships/diagramDrawing" Target="../diagrams/drawin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5.png"/><Relationship Id="rId5" Type="http://schemas.microsoft.com/office/2011/relationships/inkAction" Target="../ink/inkAction11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10.xml"/><Relationship Id="rId12" Type="http://schemas.openxmlformats.org/officeDocument/2006/relationships/image" Target="../media/image9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Layout" Target="../diagrams/layout10.xml"/><Relationship Id="rId11" Type="http://schemas.openxmlformats.org/officeDocument/2006/relationships/image" Target="../media/image36.png"/><Relationship Id="rId5" Type="http://schemas.openxmlformats.org/officeDocument/2006/relationships/diagramData" Target="../diagrams/data10.xml"/><Relationship Id="rId10" Type="http://schemas.microsoft.com/office/2011/relationships/inkAction" Target="../ink/inkAction12.xml"/><Relationship Id="rId4" Type="http://schemas.openxmlformats.org/officeDocument/2006/relationships/notesSlide" Target="../notesSlides/notesSlide17.xml"/><Relationship Id="rId9" Type="http://schemas.microsoft.com/office/2007/relationships/diagramDrawing" Target="../diagrams/drawin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Data" Target="../diagrams/data1.xml"/><Relationship Id="rId11" Type="http://schemas.openxmlformats.org/officeDocument/2006/relationships/customXml" Target="../ink/ink1.xml"/><Relationship Id="rId5" Type="http://schemas.openxmlformats.org/officeDocument/2006/relationships/image" Target="../media/image10.pn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Relationship Id="rId1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2.xml"/><Relationship Id="rId12" Type="http://schemas.openxmlformats.org/officeDocument/2006/relationships/customXml" Target="../ink/ink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2.xml"/><Relationship Id="rId11" Type="http://schemas.openxmlformats.org/officeDocument/2006/relationships/image" Target="../media/image9.png"/><Relationship Id="rId5" Type="http://schemas.openxmlformats.org/officeDocument/2006/relationships/diagramData" Target="../diagrams/data2.xml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diagramLayout" Target="../diagrams/layout3.xml"/><Relationship Id="rId12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Data" Target="../diagrams/data3.xml"/><Relationship Id="rId11" Type="http://schemas.microsoft.com/office/2011/relationships/inkAction" Target="../ink/inkAction1.xml"/><Relationship Id="rId5" Type="http://schemas.openxmlformats.org/officeDocument/2006/relationships/image" Target="../media/image10.png"/><Relationship Id="rId10" Type="http://schemas.microsoft.com/office/2007/relationships/diagramDrawing" Target="../diagrams/drawing3.xml"/><Relationship Id="rId4" Type="http://schemas.openxmlformats.org/officeDocument/2006/relationships/notesSlide" Target="../notesSlides/notesSlide5.xml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2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3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4.xml"/><Relationship Id="rId11" Type="http://schemas.openxmlformats.org/officeDocument/2006/relationships/image" Target="../media/image17.png"/><Relationship Id="rId5" Type="http://schemas.openxmlformats.org/officeDocument/2006/relationships/diagramData" Target="../diagrams/data4.xml"/><Relationship Id="rId10" Type="http://schemas.microsoft.com/office/2011/relationships/inkAction" Target="../ink/inkAction4.xml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178D31F-2FFC-4036-8518-795F22D5A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" b="13641"/>
          <a:stretch/>
        </p:blipFill>
        <p:spPr bwMode="auto">
          <a:xfrm>
            <a:off x="-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429" y="2791513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AT82.02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429" y="4328868"/>
            <a:ext cx="6686892" cy="122930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Data Modeling and Management</a:t>
            </a:r>
          </a:p>
          <a:p>
            <a:r>
              <a:rPr lang="en-US" dirty="0"/>
              <a:t>Unit 4-1 </a:t>
            </a:r>
            <a:r>
              <a:rPr lang="en-US" sz="2400" dirty="0">
                <a:solidFill>
                  <a:srgbClr val="434343"/>
                </a:solidFill>
              </a:rPr>
              <a:t>Transaction Processing &amp; Consistency Models</a:t>
            </a:r>
            <a:endParaRPr lang="en-US" dirty="0"/>
          </a:p>
          <a:p>
            <a:r>
              <a:rPr lang="en-US" sz="1800" dirty="0"/>
              <a:t>Chutiporn Anutariya (</a:t>
            </a:r>
            <a:r>
              <a:rPr lang="en-US" sz="1800" dirty="0" err="1"/>
              <a:t>chuti</a:t>
            </a:r>
            <a:r>
              <a:rPr lang="en-US" sz="1800" dirty="0"/>
              <a:t> at </a:t>
            </a:r>
            <a:r>
              <a:rPr lang="en-US" sz="1800" dirty="0" err="1"/>
              <a:t>ait</a:t>
            </a:r>
            <a:r>
              <a:rPr lang="en-US" sz="1800" dirty="0"/>
              <a:t> dot ac dot </a:t>
            </a:r>
            <a:r>
              <a:rPr lang="en-US" sz="1800" dirty="0" err="1"/>
              <a:t>th</a:t>
            </a:r>
            <a:r>
              <a:rPr lang="en-US" sz="1800" dirty="0"/>
              <a:t>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B30B7D-2E87-422A-8586-872F12C6FA1E}"/>
              </a:ext>
            </a:extLst>
          </p:cNvPr>
          <p:cNvSpPr/>
          <p:nvPr/>
        </p:nvSpPr>
        <p:spPr>
          <a:xfrm>
            <a:off x="7459321" y="6400799"/>
            <a:ext cx="4741383" cy="480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16EC6-351B-4E0C-8499-972A395C48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13" y="6420425"/>
            <a:ext cx="2102177" cy="431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9DD079-0508-46E4-9BF6-0071767847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568" y="6133767"/>
            <a:ext cx="1742160" cy="998690"/>
          </a:xfrm>
          <a:prstGeom prst="rect">
            <a:avLst/>
          </a:prstGeom>
        </p:spPr>
      </p:pic>
      <p:pic>
        <p:nvPicPr>
          <p:cNvPr id="1026" name="Picture 2" descr="Logo | Asian Institute of Technology">
            <a:extLst>
              <a:ext uri="{FF2B5EF4-FFF2-40B4-BE49-F238E27FC236}">
                <a16:creationId xmlns:a16="http://schemas.microsoft.com/office/drawing/2014/main" id="{B8C48FB4-6D14-4F7E-890F-C3D71666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728" y="6400800"/>
            <a:ext cx="449865" cy="44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D25AB6-9148-417B-8F5C-54AD8261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4793C7C8-99D9-47D0-8182-9313C1D2EFC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3"/>
    </mc:Choice>
    <mc:Fallback xmlns="">
      <p:transition spd="slow" advTm="9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/>
              <a:t>Several Forms of Consistency</a:t>
            </a:r>
            <a:endParaRPr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A420531-B8FC-4822-88EE-FC974C41A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802149"/>
              </p:ext>
            </p:extLst>
          </p:nvPr>
        </p:nvGraphicFramePr>
        <p:xfrm>
          <a:off x="7198822" y="2165787"/>
          <a:ext cx="3956858" cy="2526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62" name="Google Shape;262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10</a:t>
            </a:fld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6320" y="2065778"/>
            <a:ext cx="6261197" cy="431839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E4F4C4-C0F4-4BB1-A9B3-8B9733C302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8440" y="2131920"/>
              <a:ext cx="8689320" cy="3466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E4F4C4-C0F4-4BB1-A9B3-8B9733C302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9080" y="2122560"/>
                <a:ext cx="8708040" cy="3485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F7F2C9-DE40-4222-A821-FD2204FAB1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216"/>
    </mc:Choice>
    <mc:Fallback>
      <p:transition spd="slow" advTm="233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Several Forms of Consistency</a:t>
            </a: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700"/>
          </a:p>
        </p:txBody>
      </p:sp>
      <p:graphicFrame>
        <p:nvGraphicFramePr>
          <p:cNvPr id="274" name="Google Shape;271;p42">
            <a:extLst>
              <a:ext uri="{FF2B5EF4-FFF2-40B4-BE49-F238E27FC236}">
                <a16:creationId xmlns:a16="http://schemas.microsoft.com/office/drawing/2014/main" id="{3BA680C8-690E-4068-A054-3380F2E48E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751431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F44516-51CF-46F3-BEDA-67826538BB2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26040" y="3997080"/>
              <a:ext cx="9307440" cy="2254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F44516-51CF-46F3-BEDA-67826538BB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0200" y="3933720"/>
                <a:ext cx="9338760" cy="2327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3FC318E-8832-4C14-AE41-B00A36FA6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930"/>
    </mc:Choice>
    <mc:Fallback>
      <p:transition spd="slow" advTm="247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Several Forms of Consistency</a:t>
            </a:r>
            <a:endParaRPr/>
          </a:p>
        </p:txBody>
      </p:sp>
      <p:sp>
        <p:nvSpPr>
          <p:cNvPr id="280" name="Google Shape;280;p43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700"/>
          </a:p>
        </p:txBody>
      </p:sp>
      <p:graphicFrame>
        <p:nvGraphicFramePr>
          <p:cNvPr id="284" name="Google Shape;279;p43">
            <a:extLst>
              <a:ext uri="{FF2B5EF4-FFF2-40B4-BE49-F238E27FC236}">
                <a16:creationId xmlns:a16="http://schemas.microsoft.com/office/drawing/2014/main" id="{4C997748-3105-497A-8A0C-195F9A5F1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888778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67B7F0-A387-4B76-B593-181C13D9A8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2240" y="3428640"/>
              <a:ext cx="10599120" cy="3420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67B7F0-A387-4B76-B593-181C13D9A8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880" y="3419280"/>
                <a:ext cx="10617840" cy="3493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DAE871-CF59-4DB5-8A1C-5D19EDE08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996"/>
    </mc:Choice>
    <mc:Fallback>
      <p:transition spd="slow" advTm="260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Degrees of Consistency</a:t>
            </a:r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70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8525D18-D385-4658-AD72-71BFF6DC60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331328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8FA00FE-34FF-4B8B-B9B2-F5B29640443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7000" y="396000"/>
              <a:ext cx="10275840" cy="5166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8FA00FE-34FF-4B8B-B9B2-F5B2964044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7640" y="386640"/>
                <a:ext cx="10301040" cy="523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CC0FDF4-7B58-4D0E-9540-043108FC52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289"/>
    </mc:Choice>
    <mc:Fallback>
      <p:transition spd="slow" advTm="332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1931236" y="3023634"/>
            <a:ext cx="8329353" cy="30401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38100" indent="0">
              <a:buSzPts val="3000"/>
              <a:buNone/>
            </a:pPr>
            <a:r>
              <a:rPr lang="en-US" sz="3000" dirty="0">
                <a:solidFill>
                  <a:srgbClr val="000000"/>
                </a:solidFill>
              </a:rPr>
              <a:t>Whether</a:t>
            </a:r>
            <a:r>
              <a:rPr lang="en-US" sz="3000" dirty="0"/>
              <a:t> inconsistency is acceptable and which degree of consistency is acceptable depends foremost on the </a:t>
            </a:r>
            <a:r>
              <a:rPr lang="en-US" sz="3000" dirty="0">
                <a:solidFill>
                  <a:srgbClr val="008000"/>
                </a:solidFill>
              </a:rPr>
              <a:t>client application.</a:t>
            </a:r>
            <a:endParaRPr sz="3000" dirty="0">
              <a:solidFill>
                <a:srgbClr val="008000"/>
              </a:solidFill>
            </a:endParaRPr>
          </a:p>
        </p:txBody>
      </p:sp>
      <p:sp>
        <p:nvSpPr>
          <p:cNvPr id="295" name="Google Shape;295;p45"/>
          <p:cNvSpPr txBox="1">
            <a:spLocks noGrp="1"/>
          </p:cNvSpPr>
          <p:nvPr>
            <p:ph type="sldNum" idx="12"/>
          </p:nvPr>
        </p:nvSpPr>
        <p:spPr>
          <a:xfrm>
            <a:off x="1523913" y="6333125"/>
            <a:ext cx="9144000" cy="52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14</a:t>
            </a:fld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225" y="1024758"/>
            <a:ext cx="1729550" cy="17295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1B23A7-2AA5-4B46-9517-D3AD15E3E28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3120" y="2932560"/>
              <a:ext cx="8083800" cy="2283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1B23A7-2AA5-4B46-9517-D3AD15E3E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93760" y="2923200"/>
                <a:ext cx="8102520" cy="2302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4768423-ABC3-4E59-AA68-8A975314C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85"/>
    </mc:Choice>
    <mc:Fallback>
      <p:transition spd="slow" advTm="31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 dirty="0"/>
              <a:t>Consistency Relaxation</a:t>
            </a:r>
            <a:endParaRPr dirty="0"/>
          </a:p>
        </p:txBody>
      </p:sp>
      <p:sp>
        <p:nvSpPr>
          <p:cNvPr id="304" name="Google Shape;304;p46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700"/>
          </a:p>
        </p:txBody>
      </p:sp>
      <p:graphicFrame>
        <p:nvGraphicFramePr>
          <p:cNvPr id="306" name="Google Shape;303;p46">
            <a:extLst>
              <a:ext uri="{FF2B5EF4-FFF2-40B4-BE49-F238E27FC236}">
                <a16:creationId xmlns:a16="http://schemas.microsoft.com/office/drawing/2014/main" id="{EA2B815F-B8BD-4CE6-922F-D905510951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47708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CC4ED9-DA30-4119-8C41-F399B52BDD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4720" y="510480"/>
              <a:ext cx="9136800" cy="2850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CC4ED9-DA30-4119-8C41-F399B52BDD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360" y="501120"/>
                <a:ext cx="9155520" cy="2868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3D022A-F5B1-4797-BCD4-F3B4074CB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041"/>
    </mc:Choice>
    <mc:Fallback>
      <p:transition spd="slow" advTm="136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BASE Transactions</a:t>
            </a:r>
            <a:endParaRPr/>
          </a:p>
        </p:txBody>
      </p:sp>
      <p:sp>
        <p:nvSpPr>
          <p:cNvPr id="131" name="Text Placeholder 2">
            <a:extLst>
              <a:ext uri="{FF2B5EF4-FFF2-40B4-BE49-F238E27FC236}">
                <a16:creationId xmlns:a16="http://schemas.microsoft.com/office/drawing/2014/main" id="{5E609820-931C-45C6-A87C-EB3166A55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133" name="Slide Number Placeholder 3">
            <a:extLst>
              <a:ext uri="{FF2B5EF4-FFF2-40B4-BE49-F238E27FC236}">
                <a16:creationId xmlns:a16="http://schemas.microsoft.com/office/drawing/2014/main" id="{D19C5D44-3512-4F4A-8D1E-B903B74C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7CE98F7-9F1B-4418-B04E-5575ED14AE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38"/>
    </mc:Choice>
    <mc:Fallback>
      <p:transition spd="slow" advTm="21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dirty="0">
                <a:solidFill>
                  <a:srgbClr val="604A7B"/>
                </a:solidFill>
              </a:rPr>
              <a:t>BASE Transactions</a:t>
            </a:r>
            <a:endParaRPr dirty="0">
              <a:solidFill>
                <a:srgbClr val="604A7B"/>
              </a:solidFill>
            </a:endParaRPr>
          </a:p>
        </p:txBody>
      </p:sp>
      <p:sp>
        <p:nvSpPr>
          <p:cNvPr id="465" name="Google Shape;465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solidFill>
                  <a:srgbClr val="EEEBCA"/>
                </a:solidFill>
              </a:rPr>
              <a:pPr/>
              <a:t>17</a:t>
            </a:fld>
            <a:endParaRPr>
              <a:solidFill>
                <a:srgbClr val="EEEBCA"/>
              </a:solidFill>
            </a:endParaRPr>
          </a:p>
        </p:txBody>
      </p:sp>
      <p:grpSp>
        <p:nvGrpSpPr>
          <p:cNvPr id="18" name="Google Shape;452;p62">
            <a:extLst>
              <a:ext uri="{FF2B5EF4-FFF2-40B4-BE49-F238E27FC236}">
                <a16:creationId xmlns:a16="http://schemas.microsoft.com/office/drawing/2014/main" id="{976F47CC-0038-43A1-B36D-4E54E6E8449B}"/>
              </a:ext>
            </a:extLst>
          </p:cNvPr>
          <p:cNvGrpSpPr/>
          <p:nvPr/>
        </p:nvGrpSpPr>
        <p:grpSpPr>
          <a:xfrm>
            <a:off x="1036320" y="1446416"/>
            <a:ext cx="10119359" cy="5124982"/>
            <a:chOff x="0" y="2269"/>
            <a:chExt cx="8839199" cy="4643606"/>
          </a:xfrm>
        </p:grpSpPr>
        <p:sp>
          <p:nvSpPr>
            <p:cNvPr id="19" name="Google Shape;453;p62">
              <a:extLst>
                <a:ext uri="{FF2B5EF4-FFF2-40B4-BE49-F238E27FC236}">
                  <a16:creationId xmlns:a16="http://schemas.microsoft.com/office/drawing/2014/main" id="{5F99D347-A9E4-4A7E-BAFD-7805B9ADC1A4}"/>
                </a:ext>
              </a:extLst>
            </p:cNvPr>
            <p:cNvSpPr/>
            <p:nvPr/>
          </p:nvSpPr>
          <p:spPr>
            <a:xfrm rot="5400000">
              <a:off x="5411399" y="-2077234"/>
              <a:ext cx="1198500" cy="5657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E0F2">
                <a:alpha val="89800"/>
              </a:srgbClr>
            </a:solidFill>
            <a:ln w="25400" cap="flat" cmpd="sng">
              <a:solidFill>
                <a:srgbClr val="CFE0F2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454;p62">
              <a:extLst>
                <a:ext uri="{FF2B5EF4-FFF2-40B4-BE49-F238E27FC236}">
                  <a16:creationId xmlns:a16="http://schemas.microsoft.com/office/drawing/2014/main" id="{5B41DC78-B711-4ADA-A0F6-72D5CFFA3145}"/>
                </a:ext>
              </a:extLst>
            </p:cNvPr>
            <p:cNvSpPr txBox="1"/>
            <p:nvPr/>
          </p:nvSpPr>
          <p:spPr>
            <a:xfrm>
              <a:off x="3182112" y="210564"/>
              <a:ext cx="5598600" cy="10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Indicates that the system </a:t>
              </a:r>
              <a:r>
                <a:rPr lang="en-US" sz="2000" i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does</a:t>
              </a:r>
              <a:r>
                <a:rPr lang="en-US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guarantee availability, in terms of the CAP theorem</a:t>
              </a: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00"/>
                </a:spcBef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Fulfills request, even in partial consistency</a:t>
              </a: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455;p62">
              <a:extLst>
                <a:ext uri="{FF2B5EF4-FFF2-40B4-BE49-F238E27FC236}">
                  <a16:creationId xmlns:a16="http://schemas.microsoft.com/office/drawing/2014/main" id="{031B8646-9B19-4960-83A0-21C75CFC4629}"/>
                </a:ext>
              </a:extLst>
            </p:cNvPr>
            <p:cNvSpPr/>
            <p:nvPr/>
          </p:nvSpPr>
          <p:spPr>
            <a:xfrm>
              <a:off x="0" y="2269"/>
              <a:ext cx="3182100" cy="1497900"/>
            </a:xfrm>
            <a:prstGeom prst="roundRect">
              <a:avLst>
                <a:gd name="adj" fmla="val 16667"/>
              </a:avLst>
            </a:prstGeom>
            <a:solidFill>
              <a:srgbClr val="4DA6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456;p62">
              <a:extLst>
                <a:ext uri="{FF2B5EF4-FFF2-40B4-BE49-F238E27FC236}">
                  <a16:creationId xmlns:a16="http://schemas.microsoft.com/office/drawing/2014/main" id="{19F75850-057F-430F-A6AF-D1FA835A70B6}"/>
                </a:ext>
              </a:extLst>
            </p:cNvPr>
            <p:cNvSpPr txBox="1"/>
            <p:nvPr/>
          </p:nvSpPr>
          <p:spPr>
            <a:xfrm>
              <a:off x="73124" y="75393"/>
              <a:ext cx="3036000" cy="13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en-US" sz="2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asic</a:t>
              </a:r>
              <a:endParaRPr sz="2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2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n-US" sz="2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vailability </a:t>
              </a:r>
              <a:endParaRPr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457;p62">
              <a:extLst>
                <a:ext uri="{FF2B5EF4-FFF2-40B4-BE49-F238E27FC236}">
                  <a16:creationId xmlns:a16="http://schemas.microsoft.com/office/drawing/2014/main" id="{130DA934-9B65-4EEA-97D3-154DAB492936}"/>
                </a:ext>
              </a:extLst>
            </p:cNvPr>
            <p:cNvSpPr/>
            <p:nvPr/>
          </p:nvSpPr>
          <p:spPr>
            <a:xfrm rot="5400000">
              <a:off x="5411399" y="-504382"/>
              <a:ext cx="1198500" cy="5657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ED9F3">
                <a:alpha val="89800"/>
              </a:srgbClr>
            </a:solidFill>
            <a:ln w="25400" cap="flat" cmpd="sng">
              <a:solidFill>
                <a:srgbClr val="CED9F3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458;p62">
              <a:extLst>
                <a:ext uri="{FF2B5EF4-FFF2-40B4-BE49-F238E27FC236}">
                  <a16:creationId xmlns:a16="http://schemas.microsoft.com/office/drawing/2014/main" id="{45BC51CA-4BF3-402C-A0B0-B03E64F1DD3A}"/>
                </a:ext>
              </a:extLst>
            </p:cNvPr>
            <p:cNvSpPr txBox="1"/>
            <p:nvPr/>
          </p:nvSpPr>
          <p:spPr>
            <a:xfrm>
              <a:off x="3182112" y="1783416"/>
              <a:ext cx="5598600" cy="10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dirty="0">
                  <a:sym typeface="Arial"/>
                </a:rPr>
                <a:t>Indicates that the state of the system may change over time, even without input. This is because of the eventual consistency model.</a:t>
              </a:r>
            </a:p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/>
                <a:t>Data </a:t>
              </a:r>
              <a:r>
                <a:rPr lang="en-US" dirty="0"/>
                <a:t>consistency is the developer's problem and should not be handled by the database.</a:t>
              </a:r>
              <a:endParaRPr dirty="0">
                <a:sym typeface="Arial"/>
              </a:endParaRPr>
            </a:p>
          </p:txBody>
        </p:sp>
        <p:sp>
          <p:nvSpPr>
            <p:cNvPr id="25" name="Google Shape;459;p62">
              <a:extLst>
                <a:ext uri="{FF2B5EF4-FFF2-40B4-BE49-F238E27FC236}">
                  <a16:creationId xmlns:a16="http://schemas.microsoft.com/office/drawing/2014/main" id="{71FAF2D2-1156-462F-9240-05BB3F260A6E}"/>
                </a:ext>
              </a:extLst>
            </p:cNvPr>
            <p:cNvSpPr/>
            <p:nvPr/>
          </p:nvSpPr>
          <p:spPr>
            <a:xfrm>
              <a:off x="0" y="1575122"/>
              <a:ext cx="3182100" cy="1497900"/>
            </a:xfrm>
            <a:prstGeom prst="roundRect">
              <a:avLst>
                <a:gd name="adj" fmla="val 16667"/>
              </a:avLst>
            </a:prstGeom>
            <a:solidFill>
              <a:srgbClr val="498EE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460;p62">
              <a:extLst>
                <a:ext uri="{FF2B5EF4-FFF2-40B4-BE49-F238E27FC236}">
                  <a16:creationId xmlns:a16="http://schemas.microsoft.com/office/drawing/2014/main" id="{779B5B8A-87E7-4518-A7CB-1BD9A02A1919}"/>
                </a:ext>
              </a:extLst>
            </p:cNvPr>
            <p:cNvSpPr txBox="1"/>
            <p:nvPr/>
          </p:nvSpPr>
          <p:spPr>
            <a:xfrm>
              <a:off x="73124" y="1648246"/>
              <a:ext cx="3036000" cy="13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oft state </a:t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461;p62">
              <a:extLst>
                <a:ext uri="{FF2B5EF4-FFF2-40B4-BE49-F238E27FC236}">
                  <a16:creationId xmlns:a16="http://schemas.microsoft.com/office/drawing/2014/main" id="{3618DF54-35D0-48BA-AED0-6C9D771FA422}"/>
                </a:ext>
              </a:extLst>
            </p:cNvPr>
            <p:cNvSpPr/>
            <p:nvPr/>
          </p:nvSpPr>
          <p:spPr>
            <a:xfrm rot="5400000">
              <a:off x="5411399" y="1068470"/>
              <a:ext cx="1198500" cy="5657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DD3F5">
                <a:alpha val="89800"/>
              </a:srgbClr>
            </a:solidFill>
            <a:ln w="25400" cap="flat" cmpd="sng">
              <a:solidFill>
                <a:srgbClr val="CDD3F5">
                  <a:alpha val="8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62;p62">
              <a:extLst>
                <a:ext uri="{FF2B5EF4-FFF2-40B4-BE49-F238E27FC236}">
                  <a16:creationId xmlns:a16="http://schemas.microsoft.com/office/drawing/2014/main" id="{47B7BC19-149B-4600-A4B2-D62A11FE0EBB}"/>
                </a:ext>
              </a:extLst>
            </p:cNvPr>
            <p:cNvSpPr txBox="1"/>
            <p:nvPr/>
          </p:nvSpPr>
          <p:spPr>
            <a:xfrm>
              <a:off x="3182112" y="3356269"/>
              <a:ext cx="5598600" cy="10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228600" lvl="1" indent="-228600">
                <a:lnSpc>
                  <a:spcPct val="90000"/>
                </a:lnSpc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At some point in the future, data will converge to a consistent state; delayed consistency, as opposed to immediate consistency of the ACID properties</a:t>
              </a: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463;p62">
              <a:extLst>
                <a:ext uri="{FF2B5EF4-FFF2-40B4-BE49-F238E27FC236}">
                  <a16:creationId xmlns:a16="http://schemas.microsoft.com/office/drawing/2014/main" id="{43A379AD-7246-41FC-8D94-300497ABF305}"/>
                </a:ext>
              </a:extLst>
            </p:cNvPr>
            <p:cNvSpPr/>
            <p:nvPr/>
          </p:nvSpPr>
          <p:spPr>
            <a:xfrm>
              <a:off x="0" y="3147975"/>
              <a:ext cx="3182100" cy="1497900"/>
            </a:xfrm>
            <a:prstGeom prst="roundRect">
              <a:avLst>
                <a:gd name="adj" fmla="val 16667"/>
              </a:avLst>
            </a:prstGeom>
            <a:solidFill>
              <a:srgbClr val="4673E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464;p62">
              <a:extLst>
                <a:ext uri="{FF2B5EF4-FFF2-40B4-BE49-F238E27FC236}">
                  <a16:creationId xmlns:a16="http://schemas.microsoft.com/office/drawing/2014/main" id="{22CA3CAB-5578-4975-B3B7-C0886F6F5DF1}"/>
                </a:ext>
              </a:extLst>
            </p:cNvPr>
            <p:cNvSpPr txBox="1"/>
            <p:nvPr/>
          </p:nvSpPr>
          <p:spPr>
            <a:xfrm>
              <a:off x="73124" y="3221099"/>
              <a:ext cx="3036000" cy="13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ventual consistency </a:t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F75AA6-BCE7-4381-8FF8-2E5575BE80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1160" y="1669320"/>
              <a:ext cx="10461600" cy="4609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F75AA6-BCE7-4381-8FF8-2E5575BE80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1800" y="1659960"/>
                <a:ext cx="10480320" cy="4628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F86A88-5BF6-4195-8C96-8E991CFF2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389"/>
    </mc:Choice>
    <mc:Fallback>
      <p:transition spd="slow" advTm="170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>
                <a:solidFill>
                  <a:srgbClr val="604A7B"/>
                </a:solidFill>
              </a:rPr>
              <a:t>BASE Transactions</a:t>
            </a:r>
            <a:endParaRPr>
              <a:solidFill>
                <a:srgbClr val="604A7B"/>
              </a:solidFill>
            </a:endParaRPr>
          </a:p>
        </p:txBody>
      </p:sp>
      <p:sp>
        <p:nvSpPr>
          <p:cNvPr id="471" name="Google Shape;471;p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>
                <a:solidFill>
                  <a:srgbClr val="EEEBCA"/>
                </a:solidFill>
              </a:rPr>
              <a:pPr/>
              <a:t>18</a:t>
            </a:fld>
            <a:endParaRPr>
              <a:solidFill>
                <a:srgbClr val="EEEBCA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636C007-7F01-424B-AB23-9AFA7218E2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192517"/>
              </p:ext>
            </p:extLst>
          </p:nvPr>
        </p:nvGraphicFramePr>
        <p:xfrm>
          <a:off x="1082040" y="1923627"/>
          <a:ext cx="10073640" cy="4294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138377-3E10-4F89-9988-FA065B02E4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9360" y="2147400"/>
              <a:ext cx="9649440" cy="390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138377-3E10-4F89-9988-FA065B02E4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0000" y="2138040"/>
                <a:ext cx="9668160" cy="3923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4B1EF5-2BC5-494F-9356-CDD02C649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162"/>
    </mc:Choice>
    <mc:Fallback>
      <p:transition spd="slow" advTm="120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>
            <a:spLocks noGrp="1"/>
          </p:cNvSpPr>
          <p:nvPr>
            <p:ph type="body" idx="1"/>
          </p:nvPr>
        </p:nvSpPr>
        <p:spPr>
          <a:xfrm>
            <a:off x="914401" y="2174789"/>
            <a:ext cx="10651524" cy="40439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55600">
              <a:lnSpc>
                <a:spcPct val="140000"/>
              </a:lnSpc>
              <a:spcBef>
                <a:spcPts val="2400"/>
              </a:spcBef>
              <a:buSzPts val="2000"/>
            </a:pPr>
            <a:r>
              <a:rPr lang="en-US" sz="2000" dirty="0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P. </a:t>
            </a:r>
            <a:r>
              <a:rPr lang="en-US" sz="2000" dirty="0" err="1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Sadalage</a:t>
            </a:r>
            <a:r>
              <a:rPr lang="en-US" sz="2000" dirty="0">
                <a:solidFill>
                  <a:srgbClr val="504C48"/>
                </a:solidFill>
                <a:latin typeface="Roboto"/>
                <a:ea typeface="Roboto"/>
                <a:cs typeface="Roboto"/>
                <a:sym typeface="Roboto"/>
              </a:rPr>
              <a:t> and M. Fowler: NoSQL Distilled: A Brief Guide to the Emerging World of Polyglot Persistence, Addison-Wesley Professional, 2013</a:t>
            </a:r>
            <a:endParaRPr sz="2000" dirty="0">
              <a:solidFill>
                <a:srgbClr val="504C4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>
              <a:lnSpc>
                <a:spcPct val="140000"/>
              </a:lnSpc>
              <a:spcBef>
                <a:spcPts val="0"/>
              </a:spcBef>
              <a:buSzPts val="2000"/>
            </a:pPr>
            <a:endParaRPr sz="2000" dirty="0"/>
          </a:p>
        </p:txBody>
      </p:sp>
      <p:sp>
        <p:nvSpPr>
          <p:cNvPr id="451" name="Google Shape;451;p68"/>
          <p:cNvSpPr txBox="1">
            <a:spLocks noGrp="1"/>
          </p:cNvSpPr>
          <p:nvPr>
            <p:ph type="sldNum" idx="12"/>
          </p:nvPr>
        </p:nvSpPr>
        <p:spPr>
          <a:xfrm>
            <a:off x="9928384" y="6333134"/>
            <a:ext cx="548700" cy="52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19</a:t>
            </a:fld>
            <a:endParaRPr/>
          </a:p>
        </p:txBody>
      </p:sp>
      <p:pic>
        <p:nvPicPr>
          <p:cNvPr id="452" name="Google Shape;4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834" y="639299"/>
            <a:ext cx="3251595" cy="9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pPr indent="0">
              <a:buNone/>
            </a:pPr>
            <a:r>
              <a:rPr lang="en-US" dirty="0"/>
              <a:t>What is a </a:t>
            </a:r>
            <a:r>
              <a:rPr lang="en-US" b="1"/>
              <a:t>Transaction</a:t>
            </a:r>
            <a:r>
              <a:rPr lang="en-US" dirty="0"/>
              <a:t>?</a:t>
            </a:r>
            <a:endParaRPr dirty="0"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006075" y="2211653"/>
            <a:ext cx="4179850" cy="37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70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411599-FB12-4230-8F8D-72E85EA9A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29"/>
    </mc:Choice>
    <mc:Fallback xmlns="">
      <p:transition spd="slow" advTm="19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C225E0-846D-4C3D-8E3A-BE00A7D2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8"/>
            <a:ext cx="4813072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600" dirty="0">
              <a:sym typeface="Roboto Slab"/>
            </a:endParaRPr>
          </a:p>
          <a:p>
            <a:r>
              <a:rPr lang="en-US" sz="2600" dirty="0">
                <a:sym typeface="Roboto Slab"/>
              </a:rPr>
              <a:t>Thank you.</a:t>
            </a:r>
          </a:p>
          <a:p>
            <a:endParaRPr lang="en-US" sz="2600" dirty="0">
              <a:sym typeface="Roboto Slab"/>
            </a:endParaRPr>
          </a:p>
          <a:p>
            <a:r>
              <a:rPr lang="en-US" sz="2600" b="1" dirty="0">
                <a:sym typeface="Roboto Slab"/>
              </a:rPr>
              <a:t>Let’s Summarize!</a:t>
            </a:r>
            <a:endParaRPr lang="en-US" sz="2600" dirty="0">
              <a:sym typeface="Roboto Slab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CC3F19-3F00-47F1-8DE5-6C226D07A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26" name="Google Shape;826;p90" descr="A close up of a person&#10;&#10;Description automatically generated"/>
          <p:cNvPicPr preferRelativeResize="0"/>
          <p:nvPr/>
        </p:nvPicPr>
        <p:blipFill rotWithShape="1">
          <a:blip r:embed="rId5"/>
          <a:srcRect b="15730"/>
          <a:stretch/>
        </p:blipFill>
        <p:spPr>
          <a:xfrm>
            <a:off x="633999" y="1630966"/>
            <a:ext cx="5462001" cy="3072386"/>
          </a:xfrm>
          <a:prstGeom prst="rect">
            <a:avLst/>
          </a:prstGeom>
          <a:noFill/>
        </p:spPr>
      </p:pic>
      <p:sp>
        <p:nvSpPr>
          <p:cNvPr id="825" name="Google Shape;825;p90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05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5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D5EA3D2-3DA7-4C94-AB12-93CDBE7C3C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08"/>
    </mc:Choice>
    <mc:Fallback>
      <p:transition spd="slow" advTm="60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>
            <a:extLst>
              <a:ext uri="{FF2B5EF4-FFF2-40B4-BE49-F238E27FC236}">
                <a16:creationId xmlns:a16="http://schemas.microsoft.com/office/drawing/2014/main" id="{BBC7CAF8-5557-46B9-94C1-5CBA9C1B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A transaction is …</a:t>
            </a:r>
          </a:p>
        </p:txBody>
      </p:sp>
      <p:pic>
        <p:nvPicPr>
          <p:cNvPr id="202" name="Google Shape;202;p34" descr="Icon&#10;&#10;Description automatically generated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93669" y="2120901"/>
            <a:ext cx="3748193" cy="37481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13AD726C-E386-4865-80C5-CA34D0F33A9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36569211"/>
              </p:ext>
            </p:extLst>
          </p:nvPr>
        </p:nvGraphicFramePr>
        <p:xfrm>
          <a:off x="5353397" y="2196870"/>
          <a:ext cx="5802283" cy="374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1" name="Google Shape;201;p34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7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F82D49-8BD3-449B-9597-579638A56577}"/>
                  </a:ext>
                </a:extLst>
              </p14:cNvPr>
              <p14:cNvContentPartPr/>
              <p14:nvPr/>
            </p14:nvContentPartPr>
            <p14:xfrm>
              <a:off x="10063440" y="254052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F82D49-8BD3-449B-9597-579638A5657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54080" y="253116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4DB18EB-E9DB-432B-BC66-69F7CDBBED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EC287F-2BD4-4DEB-9412-CA1C13763D34}"/>
                  </a:ext>
                </a:extLst>
              </p14:cNvPr>
              <p14:cNvContentPartPr/>
              <p14:nvPr/>
            </p14:nvContentPartPr>
            <p14:xfrm>
              <a:off x="10201320" y="256680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EC287F-2BD4-4DEB-9412-CA1C13763D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91960" y="2557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529"/>
    </mc:Choice>
    <mc:Fallback xmlns="">
      <p:transition spd="slow" advTm="218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pPr indent="0">
              <a:buNone/>
            </a:pPr>
            <a:r>
              <a:rPr lang="en-US" dirty="0"/>
              <a:t>What is </a:t>
            </a:r>
            <a:r>
              <a:rPr lang="en-US" b="1" dirty="0"/>
              <a:t>ACID</a:t>
            </a:r>
            <a:r>
              <a:rPr lang="en-US" dirty="0"/>
              <a:t> Model?</a:t>
            </a:r>
            <a:endParaRPr dirty="0"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036555" y="2108201"/>
            <a:ext cx="4179850" cy="376089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7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329D92E-898D-432F-BC9F-9B98074F9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B49B16-0BE0-41A5-9E9F-A9AB24A738EB}"/>
                  </a:ext>
                </a:extLst>
              </p14:cNvPr>
              <p14:cNvContentPartPr/>
              <p14:nvPr/>
            </p14:nvContentPartPr>
            <p14:xfrm>
              <a:off x="10082520" y="25218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B49B16-0BE0-41A5-9E9F-A9AB24A738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73160" y="2512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96"/>
    </mc:Choice>
    <mc:Fallback xmlns="">
      <p:transition spd="slow" advTm="34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19F9-F94A-49ED-9A78-57D800A6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/>
            <a:r>
              <a:rPr lang="en-US" i="0" kern="1200" spc="-50" baseline="0">
                <a:latin typeface="+mj-lt"/>
                <a:ea typeface="+mj-ea"/>
                <a:cs typeface="+mj-cs"/>
              </a:rPr>
              <a:t>ACID Transactions: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AF43DF1-DB9E-4C45-93B0-7F77F85242B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73609702"/>
              </p:ext>
            </p:extLst>
          </p:nvPr>
        </p:nvGraphicFramePr>
        <p:xfrm>
          <a:off x="1097280" y="2120900"/>
          <a:ext cx="4639736" cy="3748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20" name="Google Shape;220;p36" descr="Icon&#10;&#10;Description automatically generated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961715" y="2120900"/>
            <a:ext cx="3748194" cy="374819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C80155-C7A6-4F18-9F66-3932B16FB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42D3D8-3BF4-413A-BD5B-D6235B9B3166}"/>
                  </a:ext>
                </a:extLst>
              </p14:cNvPr>
              <p14:cNvContentPartPr/>
              <p14:nvPr/>
            </p14:nvContentPartPr>
            <p14:xfrm>
              <a:off x="9994680" y="2577960"/>
              <a:ext cx="360" cy="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42D3D8-3BF4-413A-BD5B-D6235B9B31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85320" y="2568600"/>
                <a:ext cx="19080" cy="2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66"/>
    </mc:Choice>
    <mc:Fallback xmlns="">
      <p:transition spd="slow" advTm="19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ACID</a:t>
            </a:r>
          </a:p>
        </p:txBody>
      </p:sp>
      <p:pic>
        <p:nvPicPr>
          <p:cNvPr id="229" name="Google Shape;229;p37" descr="Icon&#10;&#10;Description automatically generated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6321" y="2184588"/>
            <a:ext cx="3352800" cy="32186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4484C47-B0C7-4EB9-85DC-B2E19DCFB2C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81606345"/>
              </p:ext>
            </p:extLst>
          </p:nvPr>
        </p:nvGraphicFramePr>
        <p:xfrm>
          <a:off x="4784512" y="2120900"/>
          <a:ext cx="6371167" cy="3748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8" name="Google Shape;228;p37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AF693ED-813D-4F3D-9D3C-237DA8DBAD6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400" y="7200"/>
              <a:ext cx="11388240" cy="6249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AF693ED-813D-4F3D-9D3C-237DA8DBAD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3040" y="-2160"/>
                <a:ext cx="11406960" cy="62683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A3F76D4-D3A7-4057-9866-1120C1CD8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430"/>
    </mc:Choice>
    <mc:Fallback>
      <p:transition spd="slow" advTm="660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body" idx="1"/>
          </p:nvPr>
        </p:nvSpPr>
        <p:spPr>
          <a:xfrm>
            <a:off x="2155767" y="3282797"/>
            <a:ext cx="7880465" cy="109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One of the biggest changes from a centralized relational database to a cluster-oriented NoSQL database is the concept of “</a:t>
            </a:r>
            <a:r>
              <a:rPr lang="en-US" b="1" dirty="0">
                <a:solidFill>
                  <a:srgbClr val="008000"/>
                </a:solidFill>
              </a:rPr>
              <a:t>consistency</a:t>
            </a:r>
            <a:r>
              <a:rPr lang="en-US" dirty="0"/>
              <a:t>”.</a:t>
            </a:r>
            <a:endParaRPr dirty="0"/>
          </a:p>
        </p:txBody>
      </p:sp>
      <p:sp>
        <p:nvSpPr>
          <p:cNvPr id="237" name="Google Shape;237;p38"/>
          <p:cNvSpPr txBox="1">
            <a:spLocks noGrp="1"/>
          </p:cNvSpPr>
          <p:nvPr>
            <p:ph type="sldNum" idx="12"/>
          </p:nvPr>
        </p:nvSpPr>
        <p:spPr>
          <a:xfrm>
            <a:off x="1523913" y="6333125"/>
            <a:ext cx="9144000" cy="52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138" y="1071108"/>
            <a:ext cx="1729550" cy="17295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3A5833-920D-41C4-BFAA-B3BAD72EEC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15960" y="5803920"/>
              <a:ext cx="2157480" cy="130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3A5833-920D-41C4-BFAA-B3BAD72EEC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600" y="5794560"/>
                <a:ext cx="2176200" cy="149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0E5E961-2E81-4836-BBCA-0B55E96FF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09"/>
    </mc:Choice>
    <mc:Fallback>
      <p:transition spd="slow" advTm="46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1911927" y="3198283"/>
            <a:ext cx="9144000" cy="1093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19100" algn="l">
              <a:buSzPts val="3000"/>
            </a:pPr>
            <a:r>
              <a:rPr lang="en-US" sz="3000" dirty="0">
                <a:solidFill>
                  <a:srgbClr val="008000"/>
                </a:solidFill>
              </a:rPr>
              <a:t>Relational databases</a:t>
            </a:r>
            <a:r>
              <a:rPr lang="en-US" sz="3000" dirty="0"/>
              <a:t> focuses on the concept of  </a:t>
            </a:r>
            <a:r>
              <a:rPr lang="en-US" sz="3000" b="1" dirty="0">
                <a:solidFill>
                  <a:srgbClr val="008000"/>
                </a:solidFill>
              </a:rPr>
              <a:t>strong consistency</a:t>
            </a:r>
            <a:endParaRPr sz="3000" dirty="0"/>
          </a:p>
          <a:p>
            <a:pPr indent="-419100" algn="l">
              <a:spcBef>
                <a:spcPts val="0"/>
              </a:spcBef>
              <a:buSzPts val="3000"/>
            </a:pPr>
            <a:r>
              <a:rPr lang="en-US" sz="3000" dirty="0"/>
              <a:t>In NoSQL, we will consider various different forms and degrees of consistency</a:t>
            </a:r>
            <a:endParaRPr sz="3000" dirty="0"/>
          </a:p>
        </p:txBody>
      </p:sp>
      <p:sp>
        <p:nvSpPr>
          <p:cNvPr id="245" name="Google Shape;245;p39"/>
          <p:cNvSpPr txBox="1">
            <a:spLocks noGrp="1"/>
          </p:cNvSpPr>
          <p:nvPr>
            <p:ph type="sldNum" idx="12"/>
          </p:nvPr>
        </p:nvSpPr>
        <p:spPr>
          <a:xfrm>
            <a:off x="1523913" y="6333125"/>
            <a:ext cx="9144000" cy="52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225" y="1024759"/>
            <a:ext cx="1729550" cy="17295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9ABC25-E824-4F88-B640-5F962262E5C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7080" y="3805920"/>
              <a:ext cx="8274960" cy="2875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9ABC25-E824-4F88-B640-5F962262E5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7720" y="3796560"/>
                <a:ext cx="8300160" cy="2948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A4ACAB-0559-455A-AE73-17260DAAD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54"/>
    </mc:Choice>
    <mc:Fallback>
      <p:transition spd="slow" advTm="55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r>
              <a:rPr lang="en-US"/>
              <a:t>Several Forms of Consistency</a:t>
            </a:r>
            <a:endParaRPr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972C93D-57E7-4E46-B42C-BE2E4079A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8301301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4" name="Google Shape;254;p40"/>
          <p:cNvSpPr txBox="1"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spcFirstLastPara="1" vert="horz" lIns="91425" tIns="91425" rIns="91425" bIns="91425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70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7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A00BFD-09EB-401E-9FC8-68FA4B0830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2280" y="1184400"/>
              <a:ext cx="11653200" cy="4340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A00BFD-09EB-401E-9FC8-68FA4B083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2920" y="1121040"/>
                <a:ext cx="11671920" cy="4412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1E613A-6179-4012-810B-EC05ACF48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687"/>
    </mc:Choice>
    <mc:Fallback>
      <p:transition spd="slow" advTm="27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M 01 Relational Model Concepts.pptx" id="{E5724F52-97AE-4EEB-BA83-314BE3DD4EA5}" vid="{3DEDA7B3-2233-4586-B28E-325C48F86A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70F49E-A1F9-47B4-B217-E100630EFCC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B63218-A2B6-40CF-BCE7-190CEF2AE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1B33D7-02C6-4445-87B6-8BB078D72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Microsoft Office PowerPoint</Application>
  <PresentationFormat>Widescreen</PresentationFormat>
  <Paragraphs>123</Paragraphs>
  <Slides>20</Slides>
  <Notes>19</Notes>
  <HiddenSlides>0</HiddenSlides>
  <MMClips>19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Bookman Old Style</vt:lpstr>
      <vt:lpstr>Calibri</vt:lpstr>
      <vt:lpstr>Franklin Gothic Book</vt:lpstr>
      <vt:lpstr>Open Sans</vt:lpstr>
      <vt:lpstr>Roboto</vt:lpstr>
      <vt:lpstr>1_RetrospectVTI</vt:lpstr>
      <vt:lpstr>AT82.02</vt:lpstr>
      <vt:lpstr>What is a Transaction?</vt:lpstr>
      <vt:lpstr>A transaction is …</vt:lpstr>
      <vt:lpstr>What is ACID Model?</vt:lpstr>
      <vt:lpstr>ACID Transactions:</vt:lpstr>
      <vt:lpstr>PowerPoint Presentation</vt:lpstr>
      <vt:lpstr>PowerPoint Presentation</vt:lpstr>
      <vt:lpstr>PowerPoint Presentation</vt:lpstr>
      <vt:lpstr>Several Forms of Consistency</vt:lpstr>
      <vt:lpstr>Several Forms of Consistency</vt:lpstr>
      <vt:lpstr>Several Forms of Consistency</vt:lpstr>
      <vt:lpstr>Several Forms of Consistency</vt:lpstr>
      <vt:lpstr>Degrees of Consistency</vt:lpstr>
      <vt:lpstr>PowerPoint Presentation</vt:lpstr>
      <vt:lpstr>Consistency Relaxation</vt:lpstr>
      <vt:lpstr>BASE Transactions</vt:lpstr>
      <vt:lpstr>BASE Transactions</vt:lpstr>
      <vt:lpstr>BASE Transactions</vt:lpstr>
      <vt:lpstr>PowerPoint Presentation</vt:lpstr>
      <vt:lpstr> Thank you.  Let’s Summarize!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2020-10-20T13:06:01Z</dcterms:created>
  <dcterms:modified xsi:type="dcterms:W3CDTF">2020-11-06T09:00:49Z</dcterms:modified>
</cp:coreProperties>
</file>